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33"/>
  </p:notesMasterIdLst>
  <p:sldIdLst>
    <p:sldId id="256" r:id="rId2"/>
    <p:sldId id="257" r:id="rId3"/>
    <p:sldId id="259" r:id="rId4"/>
    <p:sldId id="299" r:id="rId5"/>
    <p:sldId id="676" r:id="rId6"/>
    <p:sldId id="677" r:id="rId7"/>
    <p:sldId id="678" r:id="rId8"/>
    <p:sldId id="679" r:id="rId9"/>
    <p:sldId id="680" r:id="rId10"/>
    <p:sldId id="681" r:id="rId11"/>
    <p:sldId id="682" r:id="rId12"/>
    <p:sldId id="683" r:id="rId13"/>
    <p:sldId id="684" r:id="rId14"/>
    <p:sldId id="685" r:id="rId15"/>
    <p:sldId id="686" r:id="rId16"/>
    <p:sldId id="687" r:id="rId17"/>
    <p:sldId id="688" r:id="rId18"/>
    <p:sldId id="689" r:id="rId19"/>
    <p:sldId id="691" r:id="rId20"/>
    <p:sldId id="692" r:id="rId21"/>
    <p:sldId id="693" r:id="rId22"/>
    <p:sldId id="703" r:id="rId23"/>
    <p:sldId id="694" r:id="rId24"/>
    <p:sldId id="695" r:id="rId25"/>
    <p:sldId id="696" r:id="rId26"/>
    <p:sldId id="698" r:id="rId27"/>
    <p:sldId id="700" r:id="rId28"/>
    <p:sldId id="701" r:id="rId29"/>
    <p:sldId id="702" r:id="rId30"/>
    <p:sldId id="675" r:id="rId31"/>
    <p:sldId id="298" r:id="rId32"/>
  </p:sldIdLst>
  <p:sldSz cx="12192000" cy="6858000"/>
  <p:notesSz cx="6858000" cy="9144000"/>
  <p:embeddedFontLst>
    <p:embeddedFont>
      <p:font typeface="Calibri" panose="020F0502020204030204" pitchFamily="34" charset="0"/>
      <p:regular r:id="rId34"/>
      <p:bold r:id="rId35"/>
      <p:italic r:id="rId36"/>
      <p:boldItalic r:id="rId37"/>
    </p:embeddedFont>
    <p:embeddedFont>
      <p:font typeface="Quattrocento Sans" panose="020B0502050000020003" pitchFamily="34" charset="0"/>
      <p:regular r:id="rId38"/>
      <p:bold r:id="rId39"/>
      <p:italic r:id="rId40"/>
      <p:boldItalic r:id="rId41"/>
    </p:embeddedFont>
    <p:embeddedFont>
      <p:font typeface="Roboto" panose="02000000000000000000" pitchFamily="2" charset="0"/>
      <p:regular r:id="rId42"/>
      <p:bold r:id="rId43"/>
      <p:italic r:id="rId44"/>
      <p:boldItalic r:id="rId45"/>
    </p:embeddedFont>
    <p:embeddedFont>
      <p:font typeface="Tahoma" panose="020B0604030504040204" pitchFamily="34" charset="0"/>
      <p:regular r:id="rId46"/>
      <p:bold r:id="rId4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60" roundtripDataSignature="AMtx7mjdWhDBqbsYqDdn8m7e0HvBZGk2Yg=="/>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6006"/>
  </p:normalViewPr>
  <p:slideViewPr>
    <p:cSldViewPr snapToGrid="0">
      <p:cViewPr varScale="1">
        <p:scale>
          <a:sx n="108" d="100"/>
          <a:sy n="108" d="100"/>
        </p:scale>
        <p:origin x="640" y="184"/>
      </p:cViewPr>
      <p:guideLst>
        <p:guide orient="horz" pos="2160"/>
        <p:guide pos="3840"/>
      </p:guideLst>
    </p:cSldViewPr>
  </p:slideViewPr>
  <p:notesTextViewPr>
    <p:cViewPr>
      <p:scale>
        <a:sx n="1" d="1"/>
        <a:sy n="1" d="1"/>
      </p:scale>
      <p:origin x="0" y="0"/>
    </p:cViewPr>
  </p:notesTextViewPr>
  <p:notesViewPr>
    <p:cSldViewPr snapToGrid="0">
      <p:cViewPr varScale="1">
        <p:scale>
          <a:sx n="100" d="100"/>
          <a:sy n="100" d="100"/>
        </p:scale>
        <p:origin x="0" y="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6.fntdata"/><Relationship Id="rId21" Type="http://schemas.openxmlformats.org/officeDocument/2006/relationships/slide" Target="slides/slide20.xml"/><Relationship Id="rId34" Type="http://schemas.openxmlformats.org/officeDocument/2006/relationships/font" Target="fonts/font1.fntdata"/><Relationship Id="rId42" Type="http://schemas.openxmlformats.org/officeDocument/2006/relationships/font" Target="fonts/font9.fntdata"/><Relationship Id="rId47" Type="http://schemas.openxmlformats.org/officeDocument/2006/relationships/font" Target="fonts/font14.fntdata"/><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4.fntdata"/><Relationship Id="rId40" Type="http://schemas.openxmlformats.org/officeDocument/2006/relationships/font" Target="fonts/font7.fntdata"/><Relationship Id="rId45" Type="http://schemas.openxmlformats.org/officeDocument/2006/relationships/font" Target="fonts/font12.fntdata"/><Relationship Id="rId5" Type="http://schemas.openxmlformats.org/officeDocument/2006/relationships/slide" Target="slides/slide4.xml"/><Relationship Id="rId61"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1.fntdata"/><Relationship Id="rId60" Type="http://customschemas.google.com/relationships/presentationmetadata" Target="metadata"/><Relationship Id="rId65"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2.fntdata"/><Relationship Id="rId43" Type="http://schemas.openxmlformats.org/officeDocument/2006/relationships/font" Target="fonts/font10.fntdata"/><Relationship Id="rId64"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font" Target="fonts/font5.fntdata"/><Relationship Id="rId46" Type="http://schemas.openxmlformats.org/officeDocument/2006/relationships/font" Target="fonts/font13.fntdata"/><Relationship Id="rId20" Type="http://schemas.openxmlformats.org/officeDocument/2006/relationships/slide" Target="slides/slide19.xml"/><Relationship Id="rId41" Type="http://schemas.openxmlformats.org/officeDocument/2006/relationships/font" Target="fonts/font8.fntdata"/><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3.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inh Nguyen" userId="75ea2f2f01fb72ed" providerId="LiveId" clId="{81F94F31-BEA4-104A-A5A7-8E573C6DCE7E}"/>
    <pc:docChg chg="undo custSel addSld delSld modSld sldOrd">
      <pc:chgData name="Dinh Nguyen" userId="75ea2f2f01fb72ed" providerId="LiveId" clId="{81F94F31-BEA4-104A-A5A7-8E573C6DCE7E}" dt="2023-05-23T23:53:43.935" v="685" actId="1076"/>
      <pc:docMkLst>
        <pc:docMk/>
      </pc:docMkLst>
      <pc:sldChg chg="modSp mod">
        <pc:chgData name="Dinh Nguyen" userId="75ea2f2f01fb72ed" providerId="LiveId" clId="{81F94F31-BEA4-104A-A5A7-8E573C6DCE7E}" dt="2023-05-23T21:48:41.886" v="1"/>
        <pc:sldMkLst>
          <pc:docMk/>
          <pc:sldMk cId="0" sldId="256"/>
        </pc:sldMkLst>
        <pc:spChg chg="mod">
          <ac:chgData name="Dinh Nguyen" userId="75ea2f2f01fb72ed" providerId="LiveId" clId="{81F94F31-BEA4-104A-A5A7-8E573C6DCE7E}" dt="2023-05-23T21:48:41.886" v="1"/>
          <ac:spMkLst>
            <pc:docMk/>
            <pc:sldMk cId="0" sldId="256"/>
            <ac:spMk id="104" creationId="{00000000-0000-0000-0000-000000000000}"/>
          </ac:spMkLst>
        </pc:spChg>
      </pc:sldChg>
      <pc:sldChg chg="modSp mod">
        <pc:chgData name="Dinh Nguyen" userId="75ea2f2f01fb72ed" providerId="LiveId" clId="{81F94F31-BEA4-104A-A5A7-8E573C6DCE7E}" dt="2023-05-23T21:49:26.753" v="15" actId="20577"/>
        <pc:sldMkLst>
          <pc:docMk/>
          <pc:sldMk cId="0" sldId="257"/>
        </pc:sldMkLst>
        <pc:spChg chg="mod">
          <ac:chgData name="Dinh Nguyen" userId="75ea2f2f01fb72ed" providerId="LiveId" clId="{81F94F31-BEA4-104A-A5A7-8E573C6DCE7E}" dt="2023-05-23T21:49:26.753" v="15" actId="20577"/>
          <ac:spMkLst>
            <pc:docMk/>
            <pc:sldMk cId="0" sldId="257"/>
            <ac:spMk id="111" creationId="{00000000-0000-0000-0000-000000000000}"/>
          </ac:spMkLst>
        </pc:spChg>
      </pc:sldChg>
      <pc:sldChg chg="modSp mod">
        <pc:chgData name="Dinh Nguyen" userId="75ea2f2f01fb72ed" providerId="LiveId" clId="{81F94F31-BEA4-104A-A5A7-8E573C6DCE7E}" dt="2023-05-23T21:49:38.427" v="26" actId="20577"/>
        <pc:sldMkLst>
          <pc:docMk/>
          <pc:sldMk cId="0" sldId="259"/>
        </pc:sldMkLst>
        <pc:spChg chg="mod">
          <ac:chgData name="Dinh Nguyen" userId="75ea2f2f01fb72ed" providerId="LiveId" clId="{81F94F31-BEA4-104A-A5A7-8E573C6DCE7E}" dt="2023-05-23T21:49:38.427" v="26" actId="20577"/>
          <ac:spMkLst>
            <pc:docMk/>
            <pc:sldMk cId="0" sldId="259"/>
            <ac:spMk id="125" creationId="{00000000-0000-0000-0000-000000000000}"/>
          </ac:spMkLst>
        </pc:spChg>
      </pc:sldChg>
      <pc:sldChg chg="modSp mod">
        <pc:chgData name="Dinh Nguyen" userId="75ea2f2f01fb72ed" providerId="LiveId" clId="{81F94F31-BEA4-104A-A5A7-8E573C6DCE7E}" dt="2023-05-23T21:48:53.559" v="3" actId="20577"/>
        <pc:sldMkLst>
          <pc:docMk/>
          <pc:sldMk cId="0" sldId="260"/>
        </pc:sldMkLst>
        <pc:spChg chg="mod">
          <ac:chgData name="Dinh Nguyen" userId="75ea2f2f01fb72ed" providerId="LiveId" clId="{81F94F31-BEA4-104A-A5A7-8E573C6DCE7E}" dt="2023-05-23T21:48:53.559" v="3" actId="20577"/>
          <ac:spMkLst>
            <pc:docMk/>
            <pc:sldMk cId="0" sldId="260"/>
            <ac:spMk id="131" creationId="{00000000-0000-0000-0000-000000000000}"/>
          </ac:spMkLst>
        </pc:spChg>
      </pc:sldChg>
      <pc:sldChg chg="addSp delSp modSp mod">
        <pc:chgData name="Dinh Nguyen" userId="75ea2f2f01fb72ed" providerId="LiveId" clId="{81F94F31-BEA4-104A-A5A7-8E573C6DCE7E}" dt="2023-05-23T22:01:40.681" v="102" actId="1076"/>
        <pc:sldMkLst>
          <pc:docMk/>
          <pc:sldMk cId="0" sldId="261"/>
        </pc:sldMkLst>
        <pc:spChg chg="mod">
          <ac:chgData name="Dinh Nguyen" userId="75ea2f2f01fb72ed" providerId="LiveId" clId="{81F94F31-BEA4-104A-A5A7-8E573C6DCE7E}" dt="2023-05-23T21:55:16.997" v="50"/>
          <ac:spMkLst>
            <pc:docMk/>
            <pc:sldMk cId="0" sldId="261"/>
            <ac:spMk id="139" creationId="{00000000-0000-0000-0000-000000000000}"/>
          </ac:spMkLst>
        </pc:spChg>
        <pc:spChg chg="mod">
          <ac:chgData name="Dinh Nguyen" userId="75ea2f2f01fb72ed" providerId="LiveId" clId="{81F94F31-BEA4-104A-A5A7-8E573C6DCE7E}" dt="2023-05-23T21:59:57.780" v="90" actId="14100"/>
          <ac:spMkLst>
            <pc:docMk/>
            <pc:sldMk cId="0" sldId="261"/>
            <ac:spMk id="140" creationId="{00000000-0000-0000-0000-000000000000}"/>
          </ac:spMkLst>
        </pc:spChg>
        <pc:picChg chg="del">
          <ac:chgData name="Dinh Nguyen" userId="75ea2f2f01fb72ed" providerId="LiveId" clId="{81F94F31-BEA4-104A-A5A7-8E573C6DCE7E}" dt="2023-05-23T21:55:07.683" v="49" actId="478"/>
          <ac:picMkLst>
            <pc:docMk/>
            <pc:sldMk cId="0" sldId="261"/>
            <ac:picMk id="2" creationId="{8B18E224-77BF-5490-8717-A7646EC00AA1}"/>
          </ac:picMkLst>
        </pc:picChg>
        <pc:picChg chg="del">
          <ac:chgData name="Dinh Nguyen" userId="75ea2f2f01fb72ed" providerId="LiveId" clId="{81F94F31-BEA4-104A-A5A7-8E573C6DCE7E}" dt="2023-05-23T21:55:07.683" v="49" actId="478"/>
          <ac:picMkLst>
            <pc:docMk/>
            <pc:sldMk cId="0" sldId="261"/>
            <ac:picMk id="3" creationId="{D10776C6-8A9D-5C6A-F53A-C90BD3637552}"/>
          </ac:picMkLst>
        </pc:picChg>
        <pc:picChg chg="add mod">
          <ac:chgData name="Dinh Nguyen" userId="75ea2f2f01fb72ed" providerId="LiveId" clId="{81F94F31-BEA4-104A-A5A7-8E573C6DCE7E}" dt="2023-05-23T22:01:40.681" v="102" actId="1076"/>
          <ac:picMkLst>
            <pc:docMk/>
            <pc:sldMk cId="0" sldId="261"/>
            <ac:picMk id="1026" creationId="{F5E76BE2-1783-AA67-CB04-8493476394AE}"/>
          </ac:picMkLst>
        </pc:picChg>
        <pc:picChg chg="add mod">
          <ac:chgData name="Dinh Nguyen" userId="75ea2f2f01fb72ed" providerId="LiveId" clId="{81F94F31-BEA4-104A-A5A7-8E573C6DCE7E}" dt="2023-05-23T22:01:34.298" v="101" actId="14100"/>
          <ac:picMkLst>
            <pc:docMk/>
            <pc:sldMk cId="0" sldId="261"/>
            <ac:picMk id="1028" creationId="{7F203AE7-80BC-E46B-967E-355B589528BA}"/>
          </ac:picMkLst>
        </pc:picChg>
      </pc:sldChg>
      <pc:sldChg chg="addSp delSp modSp add mod">
        <pc:chgData name="Dinh Nguyen" userId="75ea2f2f01fb72ed" providerId="LiveId" clId="{81F94F31-BEA4-104A-A5A7-8E573C6DCE7E}" dt="2023-05-23T23:48:35.898" v="519" actId="20577"/>
        <pc:sldMkLst>
          <pc:docMk/>
          <pc:sldMk cId="2886845239" sldId="299"/>
        </pc:sldMkLst>
        <pc:spChg chg="mod">
          <ac:chgData name="Dinh Nguyen" userId="75ea2f2f01fb72ed" providerId="LiveId" clId="{81F94F31-BEA4-104A-A5A7-8E573C6DCE7E}" dt="2023-05-23T23:48:35.898" v="519" actId="20577"/>
          <ac:spMkLst>
            <pc:docMk/>
            <pc:sldMk cId="2886845239" sldId="299"/>
            <ac:spMk id="139" creationId="{00000000-0000-0000-0000-000000000000}"/>
          </ac:spMkLst>
        </pc:spChg>
        <pc:spChg chg="mod">
          <ac:chgData name="Dinh Nguyen" userId="75ea2f2f01fb72ed" providerId="LiveId" clId="{81F94F31-BEA4-104A-A5A7-8E573C6DCE7E}" dt="2023-05-23T22:21:47.042" v="192" actId="255"/>
          <ac:spMkLst>
            <pc:docMk/>
            <pc:sldMk cId="2886845239" sldId="299"/>
            <ac:spMk id="140" creationId="{00000000-0000-0000-0000-000000000000}"/>
          </ac:spMkLst>
        </pc:spChg>
        <pc:picChg chg="add mod">
          <ac:chgData name="Dinh Nguyen" userId="75ea2f2f01fb72ed" providerId="LiveId" clId="{81F94F31-BEA4-104A-A5A7-8E573C6DCE7E}" dt="2023-05-23T22:16:51.196" v="173" actId="208"/>
          <ac:picMkLst>
            <pc:docMk/>
            <pc:sldMk cId="2886845239" sldId="299"/>
            <ac:picMk id="3" creationId="{34420B57-19B7-FD40-5DE8-85E4CFD8E881}"/>
          </ac:picMkLst>
        </pc:picChg>
        <pc:picChg chg="add mod">
          <ac:chgData name="Dinh Nguyen" userId="75ea2f2f01fb72ed" providerId="LiveId" clId="{81F94F31-BEA4-104A-A5A7-8E573C6DCE7E}" dt="2023-05-23T22:21:41.927" v="191" actId="1076"/>
          <ac:picMkLst>
            <pc:docMk/>
            <pc:sldMk cId="2886845239" sldId="299"/>
            <ac:picMk id="5" creationId="{321677EE-98D4-7CE0-B606-DB29116F2D9E}"/>
          </ac:picMkLst>
        </pc:picChg>
        <pc:picChg chg="del">
          <ac:chgData name="Dinh Nguyen" userId="75ea2f2f01fb72ed" providerId="LiveId" clId="{81F94F31-BEA4-104A-A5A7-8E573C6DCE7E}" dt="2023-05-23T22:11:34.265" v="122" actId="478"/>
          <ac:picMkLst>
            <pc:docMk/>
            <pc:sldMk cId="2886845239" sldId="299"/>
            <ac:picMk id="1026" creationId="{F5E76BE2-1783-AA67-CB04-8493476394AE}"/>
          </ac:picMkLst>
        </pc:picChg>
        <pc:picChg chg="del">
          <ac:chgData name="Dinh Nguyen" userId="75ea2f2f01fb72ed" providerId="LiveId" clId="{81F94F31-BEA4-104A-A5A7-8E573C6DCE7E}" dt="2023-05-23T22:11:34.265" v="122" actId="478"/>
          <ac:picMkLst>
            <pc:docMk/>
            <pc:sldMk cId="2886845239" sldId="299"/>
            <ac:picMk id="1028" creationId="{7F203AE7-80BC-E46B-967E-355B589528BA}"/>
          </ac:picMkLst>
        </pc:picChg>
      </pc:sldChg>
      <pc:sldChg chg="del">
        <pc:chgData name="Dinh Nguyen" userId="75ea2f2f01fb72ed" providerId="LiveId" clId="{81F94F31-BEA4-104A-A5A7-8E573C6DCE7E}" dt="2023-05-23T21:49:46.339" v="27" actId="2696"/>
        <pc:sldMkLst>
          <pc:docMk/>
          <pc:sldMk cId="3029195662" sldId="299"/>
        </pc:sldMkLst>
      </pc:sldChg>
      <pc:sldChg chg="del">
        <pc:chgData name="Dinh Nguyen" userId="75ea2f2f01fb72ed" providerId="LiveId" clId="{81F94F31-BEA4-104A-A5A7-8E573C6DCE7E}" dt="2023-05-23T21:49:46.347" v="35" actId="2696"/>
        <pc:sldMkLst>
          <pc:docMk/>
          <pc:sldMk cId="578100838" sldId="300"/>
        </pc:sldMkLst>
      </pc:sldChg>
      <pc:sldChg chg="addSp delSp modSp add mod">
        <pc:chgData name="Dinh Nguyen" userId="75ea2f2f01fb72ed" providerId="LiveId" clId="{81F94F31-BEA4-104A-A5A7-8E573C6DCE7E}" dt="2023-05-23T23:48:39.310" v="520"/>
        <pc:sldMkLst>
          <pc:docMk/>
          <pc:sldMk cId="2206830605" sldId="300"/>
        </pc:sldMkLst>
        <pc:spChg chg="mod">
          <ac:chgData name="Dinh Nguyen" userId="75ea2f2f01fb72ed" providerId="LiveId" clId="{81F94F31-BEA4-104A-A5A7-8E573C6DCE7E}" dt="2023-05-23T23:48:39.310" v="520"/>
          <ac:spMkLst>
            <pc:docMk/>
            <pc:sldMk cId="2206830605" sldId="300"/>
            <ac:spMk id="139" creationId="{00000000-0000-0000-0000-000000000000}"/>
          </ac:spMkLst>
        </pc:spChg>
        <pc:spChg chg="mod">
          <ac:chgData name="Dinh Nguyen" userId="75ea2f2f01fb72ed" providerId="LiveId" clId="{81F94F31-BEA4-104A-A5A7-8E573C6DCE7E}" dt="2023-05-23T22:39:26.564" v="376" actId="20577"/>
          <ac:spMkLst>
            <pc:docMk/>
            <pc:sldMk cId="2206830605" sldId="300"/>
            <ac:spMk id="140" creationId="{00000000-0000-0000-0000-000000000000}"/>
          </ac:spMkLst>
        </pc:spChg>
        <pc:picChg chg="del">
          <ac:chgData name="Dinh Nguyen" userId="75ea2f2f01fb72ed" providerId="LiveId" clId="{81F94F31-BEA4-104A-A5A7-8E573C6DCE7E}" dt="2023-05-23T22:29:16.185" v="194" actId="478"/>
          <ac:picMkLst>
            <pc:docMk/>
            <pc:sldMk cId="2206830605" sldId="300"/>
            <ac:picMk id="3" creationId="{34420B57-19B7-FD40-5DE8-85E4CFD8E881}"/>
          </ac:picMkLst>
        </pc:picChg>
        <pc:picChg chg="add del mod">
          <ac:chgData name="Dinh Nguyen" userId="75ea2f2f01fb72ed" providerId="LiveId" clId="{81F94F31-BEA4-104A-A5A7-8E573C6DCE7E}" dt="2023-05-23T22:29:50.541" v="203" actId="478"/>
          <ac:picMkLst>
            <pc:docMk/>
            <pc:sldMk cId="2206830605" sldId="300"/>
            <ac:picMk id="4" creationId="{F76DC99E-A846-3CA3-C2E3-8DEC8377D939}"/>
          </ac:picMkLst>
        </pc:picChg>
        <pc:picChg chg="del">
          <ac:chgData name="Dinh Nguyen" userId="75ea2f2f01fb72ed" providerId="LiveId" clId="{81F94F31-BEA4-104A-A5A7-8E573C6DCE7E}" dt="2023-05-23T22:29:16.185" v="194" actId="478"/>
          <ac:picMkLst>
            <pc:docMk/>
            <pc:sldMk cId="2206830605" sldId="300"/>
            <ac:picMk id="5" creationId="{321677EE-98D4-7CE0-B606-DB29116F2D9E}"/>
          </ac:picMkLst>
        </pc:picChg>
        <pc:picChg chg="add del mod modCrop">
          <ac:chgData name="Dinh Nguyen" userId="75ea2f2f01fb72ed" providerId="LiveId" clId="{81F94F31-BEA4-104A-A5A7-8E573C6DCE7E}" dt="2023-05-23T22:34:22.231" v="252" actId="478"/>
          <ac:picMkLst>
            <pc:docMk/>
            <pc:sldMk cId="2206830605" sldId="300"/>
            <ac:picMk id="6" creationId="{A34C57E6-468A-FEC3-8113-6CAAFD432752}"/>
          </ac:picMkLst>
        </pc:picChg>
        <pc:picChg chg="add del mod">
          <ac:chgData name="Dinh Nguyen" userId="75ea2f2f01fb72ed" providerId="LiveId" clId="{81F94F31-BEA4-104A-A5A7-8E573C6DCE7E}" dt="2023-05-23T22:29:50.541" v="203" actId="478"/>
          <ac:picMkLst>
            <pc:docMk/>
            <pc:sldMk cId="2206830605" sldId="300"/>
            <ac:picMk id="7" creationId="{CB62BCB0-9F08-B37B-7FF5-6728BFD1C250}"/>
          </ac:picMkLst>
        </pc:picChg>
        <pc:picChg chg="add del mod">
          <ac:chgData name="Dinh Nguyen" userId="75ea2f2f01fb72ed" providerId="LiveId" clId="{81F94F31-BEA4-104A-A5A7-8E573C6DCE7E}" dt="2023-05-23T22:34:22.231" v="252" actId="478"/>
          <ac:picMkLst>
            <pc:docMk/>
            <pc:sldMk cId="2206830605" sldId="300"/>
            <ac:picMk id="9" creationId="{496FB390-2F8B-FEBC-B432-CA2CB60015ED}"/>
          </ac:picMkLst>
        </pc:picChg>
        <pc:picChg chg="add mod">
          <ac:chgData name="Dinh Nguyen" userId="75ea2f2f01fb72ed" providerId="LiveId" clId="{81F94F31-BEA4-104A-A5A7-8E573C6DCE7E}" dt="2023-05-23T22:36:55.381" v="369" actId="1076"/>
          <ac:picMkLst>
            <pc:docMk/>
            <pc:sldMk cId="2206830605" sldId="300"/>
            <ac:picMk id="11" creationId="{529E9F61-0EF5-E918-B5DE-8B4BB9C2A357}"/>
          </ac:picMkLst>
        </pc:picChg>
      </pc:sldChg>
      <pc:sldChg chg="del">
        <pc:chgData name="Dinh Nguyen" userId="75ea2f2f01fb72ed" providerId="LiveId" clId="{81F94F31-BEA4-104A-A5A7-8E573C6DCE7E}" dt="2023-05-23T21:49:46.373" v="48" actId="2696"/>
        <pc:sldMkLst>
          <pc:docMk/>
          <pc:sldMk cId="1743731897" sldId="301"/>
        </pc:sldMkLst>
      </pc:sldChg>
      <pc:sldChg chg="addSp delSp modSp add mod">
        <pc:chgData name="Dinh Nguyen" userId="75ea2f2f01fb72ed" providerId="LiveId" clId="{81F94F31-BEA4-104A-A5A7-8E573C6DCE7E}" dt="2023-05-23T23:48:42.467" v="521"/>
        <pc:sldMkLst>
          <pc:docMk/>
          <pc:sldMk cId="3207268092" sldId="301"/>
        </pc:sldMkLst>
        <pc:spChg chg="add del mod">
          <ac:chgData name="Dinh Nguyen" userId="75ea2f2f01fb72ed" providerId="LiveId" clId="{81F94F31-BEA4-104A-A5A7-8E573C6DCE7E}" dt="2023-05-23T22:32:32.749" v="230" actId="478"/>
          <ac:spMkLst>
            <pc:docMk/>
            <pc:sldMk cId="3207268092" sldId="301"/>
            <ac:spMk id="3" creationId="{B6F76FB7-B4BE-2035-D40F-98C6F49C34F6}"/>
          </ac:spMkLst>
        </pc:spChg>
        <pc:spChg chg="mod">
          <ac:chgData name="Dinh Nguyen" userId="75ea2f2f01fb72ed" providerId="LiveId" clId="{81F94F31-BEA4-104A-A5A7-8E573C6DCE7E}" dt="2023-05-23T23:48:42.467" v="521"/>
          <ac:spMkLst>
            <pc:docMk/>
            <pc:sldMk cId="3207268092" sldId="301"/>
            <ac:spMk id="139" creationId="{00000000-0000-0000-0000-000000000000}"/>
          </ac:spMkLst>
        </pc:spChg>
        <pc:spChg chg="del">
          <ac:chgData name="Dinh Nguyen" userId="75ea2f2f01fb72ed" providerId="LiveId" clId="{81F94F31-BEA4-104A-A5A7-8E573C6DCE7E}" dt="2023-05-23T22:32:31.006" v="229" actId="478"/>
          <ac:spMkLst>
            <pc:docMk/>
            <pc:sldMk cId="3207268092" sldId="301"/>
            <ac:spMk id="140" creationId="{00000000-0000-0000-0000-000000000000}"/>
          </ac:spMkLst>
        </pc:spChg>
        <pc:picChg chg="add del mod">
          <ac:chgData name="Dinh Nguyen" userId="75ea2f2f01fb72ed" providerId="LiveId" clId="{81F94F31-BEA4-104A-A5A7-8E573C6DCE7E}" dt="2023-05-23T23:38:09.444" v="381" actId="478"/>
          <ac:picMkLst>
            <pc:docMk/>
            <pc:sldMk cId="3207268092" sldId="301"/>
            <ac:picMk id="6" creationId="{A34C57E6-468A-FEC3-8113-6CAAFD432752}"/>
          </ac:picMkLst>
        </pc:picChg>
        <pc:picChg chg="add del mod">
          <ac:chgData name="Dinh Nguyen" userId="75ea2f2f01fb72ed" providerId="LiveId" clId="{81F94F31-BEA4-104A-A5A7-8E573C6DCE7E}" dt="2023-05-23T23:38:09.444" v="381" actId="478"/>
          <ac:picMkLst>
            <pc:docMk/>
            <pc:sldMk cId="3207268092" sldId="301"/>
            <ac:picMk id="9" creationId="{496FB390-2F8B-FEBC-B432-CA2CB60015ED}"/>
          </ac:picMkLst>
        </pc:picChg>
        <pc:cxnChg chg="add del mod">
          <ac:chgData name="Dinh Nguyen" userId="75ea2f2f01fb72ed" providerId="LiveId" clId="{81F94F31-BEA4-104A-A5A7-8E573C6DCE7E}" dt="2023-05-23T23:38:09.444" v="381" actId="478"/>
          <ac:cxnSpMkLst>
            <pc:docMk/>
            <pc:sldMk cId="3207268092" sldId="301"/>
            <ac:cxnSpMk id="5" creationId="{EEC8B1F3-A057-6AAA-1907-BAB7C972CF64}"/>
          </ac:cxnSpMkLst>
        </pc:cxnChg>
      </pc:sldChg>
      <pc:sldChg chg="addSp delSp modSp add mod ord">
        <pc:chgData name="Dinh Nguyen" userId="75ea2f2f01fb72ed" providerId="LiveId" clId="{81F94F31-BEA4-104A-A5A7-8E573C6DCE7E}" dt="2023-05-23T23:48:45.995" v="522"/>
        <pc:sldMkLst>
          <pc:docMk/>
          <pc:sldMk cId="793974552" sldId="302"/>
        </pc:sldMkLst>
        <pc:spChg chg="mod">
          <ac:chgData name="Dinh Nguyen" userId="75ea2f2f01fb72ed" providerId="LiveId" clId="{81F94F31-BEA4-104A-A5A7-8E573C6DCE7E}" dt="2023-05-23T23:48:45.995" v="522"/>
          <ac:spMkLst>
            <pc:docMk/>
            <pc:sldMk cId="793974552" sldId="302"/>
            <ac:spMk id="139" creationId="{00000000-0000-0000-0000-000000000000}"/>
          </ac:spMkLst>
        </pc:spChg>
        <pc:spChg chg="mod">
          <ac:chgData name="Dinh Nguyen" userId="75ea2f2f01fb72ed" providerId="LiveId" clId="{81F94F31-BEA4-104A-A5A7-8E573C6DCE7E}" dt="2023-05-23T23:39:41.029" v="442" actId="113"/>
          <ac:spMkLst>
            <pc:docMk/>
            <pc:sldMk cId="793974552" sldId="302"/>
            <ac:spMk id="140" creationId="{00000000-0000-0000-0000-000000000000}"/>
          </ac:spMkLst>
        </pc:spChg>
        <pc:picChg chg="add mod">
          <ac:chgData name="Dinh Nguyen" userId="75ea2f2f01fb72ed" providerId="LiveId" clId="{81F94F31-BEA4-104A-A5A7-8E573C6DCE7E}" dt="2023-05-23T23:39:10.874" v="412" actId="1076"/>
          <ac:picMkLst>
            <pc:docMk/>
            <pc:sldMk cId="793974552" sldId="302"/>
            <ac:picMk id="2" creationId="{DE4B1D68-402F-F848-888D-EAF5DBC2B960}"/>
          </ac:picMkLst>
        </pc:picChg>
        <pc:picChg chg="add mod">
          <ac:chgData name="Dinh Nguyen" userId="75ea2f2f01fb72ed" providerId="LiveId" clId="{81F94F31-BEA4-104A-A5A7-8E573C6DCE7E}" dt="2023-05-23T23:39:47.690" v="444" actId="1076"/>
          <ac:picMkLst>
            <pc:docMk/>
            <pc:sldMk cId="793974552" sldId="302"/>
            <ac:picMk id="3" creationId="{4B246AB9-067D-CE9B-666E-60116408A802}"/>
          </ac:picMkLst>
        </pc:picChg>
        <pc:picChg chg="del">
          <ac:chgData name="Dinh Nguyen" userId="75ea2f2f01fb72ed" providerId="LiveId" clId="{81F94F31-BEA4-104A-A5A7-8E573C6DCE7E}" dt="2023-05-23T23:38:20.037" v="385" actId="478"/>
          <ac:picMkLst>
            <pc:docMk/>
            <pc:sldMk cId="793974552" sldId="302"/>
            <ac:picMk id="11" creationId="{529E9F61-0EF5-E918-B5DE-8B4BB9C2A357}"/>
          </ac:picMkLst>
        </pc:picChg>
      </pc:sldChg>
      <pc:sldChg chg="new del">
        <pc:chgData name="Dinh Nguyen" userId="75ea2f2f01fb72ed" providerId="LiveId" clId="{81F94F31-BEA4-104A-A5A7-8E573C6DCE7E}" dt="2023-05-23T22:40:55.800" v="378" actId="2696"/>
        <pc:sldMkLst>
          <pc:docMk/>
          <pc:sldMk cId="1447613714" sldId="302"/>
        </pc:sldMkLst>
      </pc:sldChg>
      <pc:sldChg chg="del">
        <pc:chgData name="Dinh Nguyen" userId="75ea2f2f01fb72ed" providerId="LiveId" clId="{81F94F31-BEA4-104A-A5A7-8E573C6DCE7E}" dt="2023-05-23T21:49:46.368" v="46" actId="2696"/>
        <pc:sldMkLst>
          <pc:docMk/>
          <pc:sldMk cId="1761086513" sldId="302"/>
        </pc:sldMkLst>
      </pc:sldChg>
      <pc:sldChg chg="add del">
        <pc:chgData name="Dinh Nguyen" userId="75ea2f2f01fb72ed" providerId="LiveId" clId="{81F94F31-BEA4-104A-A5A7-8E573C6DCE7E}" dt="2023-05-23T23:38:11.298" v="382" actId="2696"/>
        <pc:sldMkLst>
          <pc:docMk/>
          <pc:sldMk cId="2005710355" sldId="302"/>
        </pc:sldMkLst>
      </pc:sldChg>
      <pc:sldChg chg="addSp delSp modSp add mod">
        <pc:chgData name="Dinh Nguyen" userId="75ea2f2f01fb72ed" providerId="LiveId" clId="{81F94F31-BEA4-104A-A5A7-8E573C6DCE7E}" dt="2023-05-23T23:48:50.581" v="523"/>
        <pc:sldMkLst>
          <pc:docMk/>
          <pc:sldMk cId="212377905" sldId="303"/>
        </pc:sldMkLst>
        <pc:spChg chg="mod">
          <ac:chgData name="Dinh Nguyen" userId="75ea2f2f01fb72ed" providerId="LiveId" clId="{81F94F31-BEA4-104A-A5A7-8E573C6DCE7E}" dt="2023-05-23T23:48:50.581" v="523"/>
          <ac:spMkLst>
            <pc:docMk/>
            <pc:sldMk cId="212377905" sldId="303"/>
            <ac:spMk id="139" creationId="{00000000-0000-0000-0000-000000000000}"/>
          </ac:spMkLst>
        </pc:spChg>
        <pc:spChg chg="mod">
          <ac:chgData name="Dinh Nguyen" userId="75ea2f2f01fb72ed" providerId="LiveId" clId="{81F94F31-BEA4-104A-A5A7-8E573C6DCE7E}" dt="2023-05-23T23:40:48.917" v="457"/>
          <ac:spMkLst>
            <pc:docMk/>
            <pc:sldMk cId="212377905" sldId="303"/>
            <ac:spMk id="140" creationId="{00000000-0000-0000-0000-000000000000}"/>
          </ac:spMkLst>
        </pc:spChg>
        <pc:picChg chg="del">
          <ac:chgData name="Dinh Nguyen" userId="75ea2f2f01fb72ed" providerId="LiveId" clId="{81F94F31-BEA4-104A-A5A7-8E573C6DCE7E}" dt="2023-05-23T23:40:14.768" v="447" actId="478"/>
          <ac:picMkLst>
            <pc:docMk/>
            <pc:sldMk cId="212377905" sldId="303"/>
            <ac:picMk id="2" creationId="{DE4B1D68-402F-F848-888D-EAF5DBC2B960}"/>
          </ac:picMkLst>
        </pc:picChg>
        <pc:picChg chg="del">
          <ac:chgData name="Dinh Nguyen" userId="75ea2f2f01fb72ed" providerId="LiveId" clId="{81F94F31-BEA4-104A-A5A7-8E573C6DCE7E}" dt="2023-05-23T23:40:13.501" v="446" actId="478"/>
          <ac:picMkLst>
            <pc:docMk/>
            <pc:sldMk cId="212377905" sldId="303"/>
            <ac:picMk id="3" creationId="{4B246AB9-067D-CE9B-666E-60116408A802}"/>
          </ac:picMkLst>
        </pc:picChg>
        <pc:picChg chg="add mod">
          <ac:chgData name="Dinh Nguyen" userId="75ea2f2f01fb72ed" providerId="LiveId" clId="{81F94F31-BEA4-104A-A5A7-8E573C6DCE7E}" dt="2023-05-23T23:40:36.423" v="455" actId="1076"/>
          <ac:picMkLst>
            <pc:docMk/>
            <pc:sldMk cId="212377905" sldId="303"/>
            <ac:picMk id="4" creationId="{C07E9AEE-EB5A-A790-8140-565AAD97F773}"/>
          </ac:picMkLst>
        </pc:picChg>
      </pc:sldChg>
      <pc:sldChg chg="del">
        <pc:chgData name="Dinh Nguyen" userId="75ea2f2f01fb72ed" providerId="LiveId" clId="{81F94F31-BEA4-104A-A5A7-8E573C6DCE7E}" dt="2023-05-23T21:49:46.361" v="39" actId="2696"/>
        <pc:sldMkLst>
          <pc:docMk/>
          <pc:sldMk cId="2542299620" sldId="303"/>
        </pc:sldMkLst>
      </pc:sldChg>
      <pc:sldChg chg="del">
        <pc:chgData name="Dinh Nguyen" userId="75ea2f2f01fb72ed" providerId="LiveId" clId="{81F94F31-BEA4-104A-A5A7-8E573C6DCE7E}" dt="2023-05-23T21:49:46.342" v="29" actId="2696"/>
        <pc:sldMkLst>
          <pc:docMk/>
          <pc:sldMk cId="1469570172" sldId="304"/>
        </pc:sldMkLst>
      </pc:sldChg>
      <pc:sldChg chg="modSp add mod">
        <pc:chgData name="Dinh Nguyen" userId="75ea2f2f01fb72ed" providerId="LiveId" clId="{81F94F31-BEA4-104A-A5A7-8E573C6DCE7E}" dt="2023-05-23T23:41:32.052" v="459"/>
        <pc:sldMkLst>
          <pc:docMk/>
          <pc:sldMk cId="2363150577" sldId="304"/>
        </pc:sldMkLst>
        <pc:spChg chg="mod">
          <ac:chgData name="Dinh Nguyen" userId="75ea2f2f01fb72ed" providerId="LiveId" clId="{81F94F31-BEA4-104A-A5A7-8E573C6DCE7E}" dt="2023-05-23T23:41:32.052" v="459"/>
          <ac:spMkLst>
            <pc:docMk/>
            <pc:sldMk cId="2363150577" sldId="304"/>
            <ac:spMk id="131" creationId="{00000000-0000-0000-0000-000000000000}"/>
          </ac:spMkLst>
        </pc:spChg>
      </pc:sldChg>
      <pc:sldChg chg="del">
        <pc:chgData name="Dinh Nguyen" userId="75ea2f2f01fb72ed" providerId="LiveId" clId="{81F94F31-BEA4-104A-A5A7-8E573C6DCE7E}" dt="2023-05-23T21:49:46.345" v="32" actId="2696"/>
        <pc:sldMkLst>
          <pc:docMk/>
          <pc:sldMk cId="1500528840" sldId="305"/>
        </pc:sldMkLst>
      </pc:sldChg>
      <pc:sldChg chg="addSp delSp modSp add mod">
        <pc:chgData name="Dinh Nguyen" userId="75ea2f2f01fb72ed" providerId="LiveId" clId="{81F94F31-BEA4-104A-A5A7-8E573C6DCE7E}" dt="2023-05-23T23:48:14.786" v="503" actId="1076"/>
        <pc:sldMkLst>
          <pc:docMk/>
          <pc:sldMk cId="3333655985" sldId="305"/>
        </pc:sldMkLst>
        <pc:spChg chg="mod">
          <ac:chgData name="Dinh Nguyen" userId="75ea2f2f01fb72ed" providerId="LiveId" clId="{81F94F31-BEA4-104A-A5A7-8E573C6DCE7E}" dt="2023-05-23T23:43:23.657" v="463" actId="20577"/>
          <ac:spMkLst>
            <pc:docMk/>
            <pc:sldMk cId="3333655985" sldId="305"/>
            <ac:spMk id="139" creationId="{00000000-0000-0000-0000-000000000000}"/>
          </ac:spMkLst>
        </pc:spChg>
        <pc:spChg chg="mod">
          <ac:chgData name="Dinh Nguyen" userId="75ea2f2f01fb72ed" providerId="LiveId" clId="{81F94F31-BEA4-104A-A5A7-8E573C6DCE7E}" dt="2023-05-23T23:47:30.809" v="494" actId="20577"/>
          <ac:spMkLst>
            <pc:docMk/>
            <pc:sldMk cId="3333655985" sldId="305"/>
            <ac:spMk id="140" creationId="{00000000-0000-0000-0000-000000000000}"/>
          </ac:spMkLst>
        </pc:spChg>
        <pc:picChg chg="add mod">
          <ac:chgData name="Dinh Nguyen" userId="75ea2f2f01fb72ed" providerId="LiveId" clId="{81F94F31-BEA4-104A-A5A7-8E573C6DCE7E}" dt="2023-05-23T23:48:14.786" v="503" actId="1076"/>
          <ac:picMkLst>
            <pc:docMk/>
            <pc:sldMk cId="3333655985" sldId="305"/>
            <ac:picMk id="3" creationId="{5FA2322F-70EE-5CEF-EAE8-430C31F18E88}"/>
          </ac:picMkLst>
        </pc:picChg>
        <pc:picChg chg="del">
          <ac:chgData name="Dinh Nguyen" userId="75ea2f2f01fb72ed" providerId="LiveId" clId="{81F94F31-BEA4-104A-A5A7-8E573C6DCE7E}" dt="2023-05-23T23:43:27.161" v="464" actId="478"/>
          <ac:picMkLst>
            <pc:docMk/>
            <pc:sldMk cId="3333655985" sldId="305"/>
            <ac:picMk id="1026" creationId="{F5E76BE2-1783-AA67-CB04-8493476394AE}"/>
          </ac:picMkLst>
        </pc:picChg>
        <pc:picChg chg="del">
          <ac:chgData name="Dinh Nguyen" userId="75ea2f2f01fb72ed" providerId="LiveId" clId="{81F94F31-BEA4-104A-A5A7-8E573C6DCE7E}" dt="2023-05-23T23:43:27.161" v="464" actId="478"/>
          <ac:picMkLst>
            <pc:docMk/>
            <pc:sldMk cId="3333655985" sldId="305"/>
            <ac:picMk id="1028" creationId="{7F203AE7-80BC-E46B-967E-355B589528BA}"/>
          </ac:picMkLst>
        </pc:picChg>
        <pc:picChg chg="add mod">
          <ac:chgData name="Dinh Nguyen" userId="75ea2f2f01fb72ed" providerId="LiveId" clId="{81F94F31-BEA4-104A-A5A7-8E573C6DCE7E}" dt="2023-05-23T23:48:13.164" v="502" actId="1076"/>
          <ac:picMkLst>
            <pc:docMk/>
            <pc:sldMk cId="3333655985" sldId="305"/>
            <ac:picMk id="3074" creationId="{E43EBBE9-ED6C-ABAA-8434-8688B6E72498}"/>
          </ac:picMkLst>
        </pc:picChg>
      </pc:sldChg>
      <pc:sldChg chg="del">
        <pc:chgData name="Dinh Nguyen" userId="75ea2f2f01fb72ed" providerId="LiveId" clId="{81F94F31-BEA4-104A-A5A7-8E573C6DCE7E}" dt="2023-05-23T21:49:46.362" v="40" actId="2696"/>
        <pc:sldMkLst>
          <pc:docMk/>
          <pc:sldMk cId="572424810" sldId="306"/>
        </pc:sldMkLst>
      </pc:sldChg>
      <pc:sldChg chg="addSp delSp modSp add mod">
        <pc:chgData name="Dinh Nguyen" userId="75ea2f2f01fb72ed" providerId="LiveId" clId="{81F94F31-BEA4-104A-A5A7-8E573C6DCE7E}" dt="2023-05-23T23:51:14.698" v="596" actId="1076"/>
        <pc:sldMkLst>
          <pc:docMk/>
          <pc:sldMk cId="2448846450" sldId="306"/>
        </pc:sldMkLst>
        <pc:spChg chg="add mod">
          <ac:chgData name="Dinh Nguyen" userId="75ea2f2f01fb72ed" providerId="LiveId" clId="{81F94F31-BEA4-104A-A5A7-8E573C6DCE7E}" dt="2023-05-23T23:51:14.698" v="596" actId="1076"/>
          <ac:spMkLst>
            <pc:docMk/>
            <pc:sldMk cId="2448846450" sldId="306"/>
            <ac:spMk id="4" creationId="{68CF42DC-4E0C-6381-8288-91919BCF079B}"/>
          </ac:spMkLst>
        </pc:spChg>
        <pc:spChg chg="mod">
          <ac:chgData name="Dinh Nguyen" userId="75ea2f2f01fb72ed" providerId="LiveId" clId="{81F94F31-BEA4-104A-A5A7-8E573C6DCE7E}" dt="2023-05-23T23:49:06.711" v="527" actId="20577"/>
          <ac:spMkLst>
            <pc:docMk/>
            <pc:sldMk cId="2448846450" sldId="306"/>
            <ac:spMk id="139" creationId="{00000000-0000-0000-0000-000000000000}"/>
          </ac:spMkLst>
        </pc:spChg>
        <pc:spChg chg="mod">
          <ac:chgData name="Dinh Nguyen" userId="75ea2f2f01fb72ed" providerId="LiveId" clId="{81F94F31-BEA4-104A-A5A7-8E573C6DCE7E}" dt="2023-05-23T23:51:09.535" v="595" actId="27636"/>
          <ac:spMkLst>
            <pc:docMk/>
            <pc:sldMk cId="2448846450" sldId="306"/>
            <ac:spMk id="140" creationId="{00000000-0000-0000-0000-000000000000}"/>
          </ac:spMkLst>
        </pc:spChg>
        <pc:picChg chg="del">
          <ac:chgData name="Dinh Nguyen" userId="75ea2f2f01fb72ed" providerId="LiveId" clId="{81F94F31-BEA4-104A-A5A7-8E573C6DCE7E}" dt="2023-05-23T23:49:01.731" v="525" actId="478"/>
          <ac:picMkLst>
            <pc:docMk/>
            <pc:sldMk cId="2448846450" sldId="306"/>
            <ac:picMk id="3" creationId="{5FA2322F-70EE-5CEF-EAE8-430C31F18E88}"/>
          </ac:picMkLst>
        </pc:picChg>
        <pc:picChg chg="del">
          <ac:chgData name="Dinh Nguyen" userId="75ea2f2f01fb72ed" providerId="LiveId" clId="{81F94F31-BEA4-104A-A5A7-8E573C6DCE7E}" dt="2023-05-23T23:49:01.731" v="525" actId="478"/>
          <ac:picMkLst>
            <pc:docMk/>
            <pc:sldMk cId="2448846450" sldId="306"/>
            <ac:picMk id="3074" creationId="{E43EBBE9-ED6C-ABAA-8434-8688B6E72498}"/>
          </ac:picMkLst>
        </pc:picChg>
      </pc:sldChg>
      <pc:sldChg chg="addSp delSp modSp add mod">
        <pc:chgData name="Dinh Nguyen" userId="75ea2f2f01fb72ed" providerId="LiveId" clId="{81F94F31-BEA4-104A-A5A7-8E573C6DCE7E}" dt="2023-05-23T23:52:33.748" v="665" actId="1076"/>
        <pc:sldMkLst>
          <pc:docMk/>
          <pc:sldMk cId="1690608975" sldId="307"/>
        </pc:sldMkLst>
        <pc:spChg chg="del">
          <ac:chgData name="Dinh Nguyen" userId="75ea2f2f01fb72ed" providerId="LiveId" clId="{81F94F31-BEA4-104A-A5A7-8E573C6DCE7E}" dt="2023-05-23T23:51:49.588" v="598" actId="478"/>
          <ac:spMkLst>
            <pc:docMk/>
            <pc:sldMk cId="1690608975" sldId="307"/>
            <ac:spMk id="4" creationId="{68CF42DC-4E0C-6381-8288-91919BCF079B}"/>
          </ac:spMkLst>
        </pc:spChg>
        <pc:spChg chg="mod">
          <ac:chgData name="Dinh Nguyen" userId="75ea2f2f01fb72ed" providerId="LiveId" clId="{81F94F31-BEA4-104A-A5A7-8E573C6DCE7E}" dt="2023-05-23T23:52:33.748" v="665" actId="1076"/>
          <ac:spMkLst>
            <pc:docMk/>
            <pc:sldMk cId="1690608975" sldId="307"/>
            <ac:spMk id="140" creationId="{00000000-0000-0000-0000-000000000000}"/>
          </ac:spMkLst>
        </pc:spChg>
        <pc:picChg chg="add mod">
          <ac:chgData name="Dinh Nguyen" userId="75ea2f2f01fb72ed" providerId="LiveId" clId="{81F94F31-BEA4-104A-A5A7-8E573C6DCE7E}" dt="2023-05-23T23:52:00.032" v="603" actId="1038"/>
          <ac:picMkLst>
            <pc:docMk/>
            <pc:sldMk cId="1690608975" sldId="307"/>
            <ac:picMk id="2" creationId="{0D9BC751-E150-801C-697C-C2318F348362}"/>
          </ac:picMkLst>
        </pc:picChg>
      </pc:sldChg>
      <pc:sldChg chg="del">
        <pc:chgData name="Dinh Nguyen" userId="75ea2f2f01fb72ed" providerId="LiveId" clId="{81F94F31-BEA4-104A-A5A7-8E573C6DCE7E}" dt="2023-05-23T21:49:46.341" v="28" actId="2696"/>
        <pc:sldMkLst>
          <pc:docMk/>
          <pc:sldMk cId="3595836897" sldId="307"/>
        </pc:sldMkLst>
      </pc:sldChg>
      <pc:sldChg chg="del">
        <pc:chgData name="Dinh Nguyen" userId="75ea2f2f01fb72ed" providerId="LiveId" clId="{81F94F31-BEA4-104A-A5A7-8E573C6DCE7E}" dt="2023-05-23T21:49:46.348" v="36" actId="2696"/>
        <pc:sldMkLst>
          <pc:docMk/>
          <pc:sldMk cId="2486534558" sldId="308"/>
        </pc:sldMkLst>
      </pc:sldChg>
      <pc:sldChg chg="addSp delSp modSp add mod">
        <pc:chgData name="Dinh Nguyen" userId="75ea2f2f01fb72ed" providerId="LiveId" clId="{81F94F31-BEA4-104A-A5A7-8E573C6DCE7E}" dt="2023-05-23T23:53:43.935" v="685" actId="1076"/>
        <pc:sldMkLst>
          <pc:docMk/>
          <pc:sldMk cId="3121201701" sldId="308"/>
        </pc:sldMkLst>
        <pc:spChg chg="mod">
          <ac:chgData name="Dinh Nguyen" userId="75ea2f2f01fb72ed" providerId="LiveId" clId="{81F94F31-BEA4-104A-A5A7-8E573C6DCE7E}" dt="2023-05-23T23:53:37.551" v="682" actId="14100"/>
          <ac:spMkLst>
            <pc:docMk/>
            <pc:sldMk cId="3121201701" sldId="308"/>
            <ac:spMk id="140" creationId="{00000000-0000-0000-0000-000000000000}"/>
          </ac:spMkLst>
        </pc:spChg>
        <pc:picChg chg="del">
          <ac:chgData name="Dinh Nguyen" userId="75ea2f2f01fb72ed" providerId="LiveId" clId="{81F94F31-BEA4-104A-A5A7-8E573C6DCE7E}" dt="2023-05-23T23:53:00.728" v="667" actId="478"/>
          <ac:picMkLst>
            <pc:docMk/>
            <pc:sldMk cId="3121201701" sldId="308"/>
            <ac:picMk id="2" creationId="{0D9BC751-E150-801C-697C-C2318F348362}"/>
          </ac:picMkLst>
        </pc:picChg>
        <pc:picChg chg="add mod">
          <ac:chgData name="Dinh Nguyen" userId="75ea2f2f01fb72ed" providerId="LiveId" clId="{81F94F31-BEA4-104A-A5A7-8E573C6DCE7E}" dt="2023-05-23T23:53:43.935" v="685" actId="1076"/>
          <ac:picMkLst>
            <pc:docMk/>
            <pc:sldMk cId="3121201701" sldId="308"/>
            <ac:picMk id="3" creationId="{FBF461C0-84F7-D639-0644-6E4694477B1A}"/>
          </ac:picMkLst>
        </pc:picChg>
      </pc:sldChg>
      <pc:sldChg chg="del">
        <pc:chgData name="Dinh Nguyen" userId="75ea2f2f01fb72ed" providerId="LiveId" clId="{81F94F31-BEA4-104A-A5A7-8E573C6DCE7E}" dt="2023-05-23T21:49:46.344" v="31" actId="2696"/>
        <pc:sldMkLst>
          <pc:docMk/>
          <pc:sldMk cId="1046725178" sldId="309"/>
        </pc:sldMkLst>
      </pc:sldChg>
      <pc:sldChg chg="del">
        <pc:chgData name="Dinh Nguyen" userId="75ea2f2f01fb72ed" providerId="LiveId" clId="{81F94F31-BEA4-104A-A5A7-8E573C6DCE7E}" dt="2023-05-23T21:49:46.363" v="41" actId="2696"/>
        <pc:sldMkLst>
          <pc:docMk/>
          <pc:sldMk cId="3786793987" sldId="310"/>
        </pc:sldMkLst>
      </pc:sldChg>
      <pc:sldChg chg="del">
        <pc:chgData name="Dinh Nguyen" userId="75ea2f2f01fb72ed" providerId="LiveId" clId="{81F94F31-BEA4-104A-A5A7-8E573C6DCE7E}" dt="2023-05-23T21:49:46.369" v="47" actId="2696"/>
        <pc:sldMkLst>
          <pc:docMk/>
          <pc:sldMk cId="2126794333" sldId="311"/>
        </pc:sldMkLst>
      </pc:sldChg>
      <pc:sldChg chg="del">
        <pc:chgData name="Dinh Nguyen" userId="75ea2f2f01fb72ed" providerId="LiveId" clId="{81F94F31-BEA4-104A-A5A7-8E573C6DCE7E}" dt="2023-05-23T21:49:46.349" v="37" actId="2696"/>
        <pc:sldMkLst>
          <pc:docMk/>
          <pc:sldMk cId="1430748316" sldId="312"/>
        </pc:sldMkLst>
      </pc:sldChg>
      <pc:sldChg chg="del">
        <pc:chgData name="Dinh Nguyen" userId="75ea2f2f01fb72ed" providerId="LiveId" clId="{81F94F31-BEA4-104A-A5A7-8E573C6DCE7E}" dt="2023-05-23T21:49:46.364" v="42" actId="2696"/>
        <pc:sldMkLst>
          <pc:docMk/>
          <pc:sldMk cId="1850123538" sldId="313"/>
        </pc:sldMkLst>
      </pc:sldChg>
      <pc:sldChg chg="del">
        <pc:chgData name="Dinh Nguyen" userId="75ea2f2f01fb72ed" providerId="LiveId" clId="{81F94F31-BEA4-104A-A5A7-8E573C6DCE7E}" dt="2023-05-23T21:49:46.350" v="38" actId="2696"/>
        <pc:sldMkLst>
          <pc:docMk/>
          <pc:sldMk cId="2663885659" sldId="314"/>
        </pc:sldMkLst>
      </pc:sldChg>
      <pc:sldChg chg="del">
        <pc:chgData name="Dinh Nguyen" userId="75ea2f2f01fb72ed" providerId="LiveId" clId="{81F94F31-BEA4-104A-A5A7-8E573C6DCE7E}" dt="2023-05-23T21:49:46.346" v="33" actId="2696"/>
        <pc:sldMkLst>
          <pc:docMk/>
          <pc:sldMk cId="724563406" sldId="315"/>
        </pc:sldMkLst>
      </pc:sldChg>
      <pc:sldChg chg="del">
        <pc:chgData name="Dinh Nguyen" userId="75ea2f2f01fb72ed" providerId="LiveId" clId="{81F94F31-BEA4-104A-A5A7-8E573C6DCE7E}" dt="2023-05-23T21:49:46.365" v="43" actId="2696"/>
        <pc:sldMkLst>
          <pc:docMk/>
          <pc:sldMk cId="144449172" sldId="316"/>
        </pc:sldMkLst>
      </pc:sldChg>
      <pc:sldChg chg="del">
        <pc:chgData name="Dinh Nguyen" userId="75ea2f2f01fb72ed" providerId="LiveId" clId="{81F94F31-BEA4-104A-A5A7-8E573C6DCE7E}" dt="2023-05-23T21:49:46.366" v="44" actId="2696"/>
        <pc:sldMkLst>
          <pc:docMk/>
          <pc:sldMk cId="3623508591" sldId="317"/>
        </pc:sldMkLst>
      </pc:sldChg>
      <pc:sldChg chg="del">
        <pc:chgData name="Dinh Nguyen" userId="75ea2f2f01fb72ed" providerId="LiveId" clId="{81F94F31-BEA4-104A-A5A7-8E573C6DCE7E}" dt="2023-05-23T21:49:46.346" v="34" actId="2696"/>
        <pc:sldMkLst>
          <pc:docMk/>
          <pc:sldMk cId="2053898198" sldId="318"/>
        </pc:sldMkLst>
      </pc:sldChg>
      <pc:sldChg chg="del">
        <pc:chgData name="Dinh Nguyen" userId="75ea2f2f01fb72ed" providerId="LiveId" clId="{81F94F31-BEA4-104A-A5A7-8E573C6DCE7E}" dt="2023-05-23T21:49:46.343" v="30" actId="2696"/>
        <pc:sldMkLst>
          <pc:docMk/>
          <pc:sldMk cId="3588696683" sldId="319"/>
        </pc:sldMkLst>
      </pc:sldChg>
      <pc:sldChg chg="del">
        <pc:chgData name="Dinh Nguyen" userId="75ea2f2f01fb72ed" providerId="LiveId" clId="{81F94F31-BEA4-104A-A5A7-8E573C6DCE7E}" dt="2023-05-23T21:49:46.367" v="45" actId="2696"/>
        <pc:sldMkLst>
          <pc:docMk/>
          <pc:sldMk cId="2400428106" sldId="320"/>
        </pc:sldMkLst>
      </pc:sldChg>
    </pc:docChg>
  </pc:docChgLst>
  <pc:docChgLst>
    <pc:chgData name="Dinh Nguyen" userId="75ea2f2f01fb72ed" providerId="LiveId" clId="{4D4FF88C-78DD-5749-A56E-369A16005E31}"/>
    <pc:docChg chg="undo custSel addSld delSld modSld">
      <pc:chgData name="Dinh Nguyen" userId="75ea2f2f01fb72ed" providerId="LiveId" clId="{4D4FF88C-78DD-5749-A56E-369A16005E31}" dt="2023-05-29T00:25:26.384" v="1728" actId="113"/>
      <pc:docMkLst>
        <pc:docMk/>
      </pc:docMkLst>
      <pc:sldChg chg="modSp mod">
        <pc:chgData name="Dinh Nguyen" userId="75ea2f2f01fb72ed" providerId="LiveId" clId="{4D4FF88C-78DD-5749-A56E-369A16005E31}" dt="2023-05-28T23:45:40.380" v="75" actId="20577"/>
        <pc:sldMkLst>
          <pc:docMk/>
          <pc:sldMk cId="0" sldId="256"/>
        </pc:sldMkLst>
        <pc:spChg chg="mod">
          <ac:chgData name="Dinh Nguyen" userId="75ea2f2f01fb72ed" providerId="LiveId" clId="{4D4FF88C-78DD-5749-A56E-369A16005E31}" dt="2023-05-28T23:45:40.380" v="75" actId="20577"/>
          <ac:spMkLst>
            <pc:docMk/>
            <pc:sldMk cId="0" sldId="256"/>
            <ac:spMk id="104" creationId="{00000000-0000-0000-0000-000000000000}"/>
          </ac:spMkLst>
        </pc:spChg>
      </pc:sldChg>
      <pc:sldChg chg="modSp mod">
        <pc:chgData name="Dinh Nguyen" userId="75ea2f2f01fb72ed" providerId="LiveId" clId="{4D4FF88C-78DD-5749-A56E-369A16005E31}" dt="2023-05-28T23:46:12.807" v="193" actId="20577"/>
        <pc:sldMkLst>
          <pc:docMk/>
          <pc:sldMk cId="0" sldId="257"/>
        </pc:sldMkLst>
        <pc:spChg chg="mod">
          <ac:chgData name="Dinh Nguyen" userId="75ea2f2f01fb72ed" providerId="LiveId" clId="{4D4FF88C-78DD-5749-A56E-369A16005E31}" dt="2023-05-28T23:46:12.807" v="193" actId="20577"/>
          <ac:spMkLst>
            <pc:docMk/>
            <pc:sldMk cId="0" sldId="257"/>
            <ac:spMk id="111" creationId="{00000000-0000-0000-0000-000000000000}"/>
          </ac:spMkLst>
        </pc:spChg>
      </pc:sldChg>
      <pc:sldChg chg="modSp mod">
        <pc:chgData name="Dinh Nguyen" userId="75ea2f2f01fb72ed" providerId="LiveId" clId="{4D4FF88C-78DD-5749-A56E-369A16005E31}" dt="2023-05-28T23:46:17.942" v="194"/>
        <pc:sldMkLst>
          <pc:docMk/>
          <pc:sldMk cId="0" sldId="259"/>
        </pc:sldMkLst>
        <pc:spChg chg="mod">
          <ac:chgData name="Dinh Nguyen" userId="75ea2f2f01fb72ed" providerId="LiveId" clId="{4D4FF88C-78DD-5749-A56E-369A16005E31}" dt="2023-05-28T23:46:17.942" v="194"/>
          <ac:spMkLst>
            <pc:docMk/>
            <pc:sldMk cId="0" sldId="259"/>
            <ac:spMk id="125" creationId="{00000000-0000-0000-0000-000000000000}"/>
          </ac:spMkLst>
        </pc:spChg>
      </pc:sldChg>
      <pc:sldChg chg="del">
        <pc:chgData name="Dinh Nguyen" userId="75ea2f2f01fb72ed" providerId="LiveId" clId="{4D4FF88C-78DD-5749-A56E-369A16005E31}" dt="2023-05-28T23:46:34.348" v="228" actId="2696"/>
        <pc:sldMkLst>
          <pc:docMk/>
          <pc:sldMk cId="0" sldId="260"/>
        </pc:sldMkLst>
      </pc:sldChg>
      <pc:sldChg chg="delSp modSp mod">
        <pc:chgData name="Dinh Nguyen" userId="75ea2f2f01fb72ed" providerId="LiveId" clId="{4D4FF88C-78DD-5749-A56E-369A16005E31}" dt="2023-05-28T23:49:02.774" v="311" actId="1076"/>
        <pc:sldMkLst>
          <pc:docMk/>
          <pc:sldMk cId="0" sldId="261"/>
        </pc:sldMkLst>
        <pc:spChg chg="mod">
          <ac:chgData name="Dinh Nguyen" userId="75ea2f2f01fb72ed" providerId="LiveId" clId="{4D4FF88C-78DD-5749-A56E-369A16005E31}" dt="2023-05-28T23:47:54.964" v="266" actId="20577"/>
          <ac:spMkLst>
            <pc:docMk/>
            <pc:sldMk cId="0" sldId="261"/>
            <ac:spMk id="139" creationId="{00000000-0000-0000-0000-000000000000}"/>
          </ac:spMkLst>
        </pc:spChg>
        <pc:spChg chg="mod">
          <ac:chgData name="Dinh Nguyen" userId="75ea2f2f01fb72ed" providerId="LiveId" clId="{4D4FF88C-78DD-5749-A56E-369A16005E31}" dt="2023-05-28T23:49:02.774" v="311" actId="1076"/>
          <ac:spMkLst>
            <pc:docMk/>
            <pc:sldMk cId="0" sldId="261"/>
            <ac:spMk id="140" creationId="{00000000-0000-0000-0000-000000000000}"/>
          </ac:spMkLst>
        </pc:spChg>
        <pc:picChg chg="del">
          <ac:chgData name="Dinh Nguyen" userId="75ea2f2f01fb72ed" providerId="LiveId" clId="{4D4FF88C-78DD-5749-A56E-369A16005E31}" dt="2023-05-28T23:47:56.047" v="267" actId="478"/>
          <ac:picMkLst>
            <pc:docMk/>
            <pc:sldMk cId="0" sldId="261"/>
            <ac:picMk id="2" creationId="{78A506EB-CA5F-7232-7FA2-D1CC1A585016}"/>
          </ac:picMkLst>
        </pc:picChg>
      </pc:sldChg>
      <pc:sldChg chg="modSp mod">
        <pc:chgData name="Dinh Nguyen" userId="75ea2f2f01fb72ed" providerId="LiveId" clId="{4D4FF88C-78DD-5749-A56E-369A16005E31}" dt="2023-05-28T23:46:25.621" v="212" actId="20577"/>
        <pc:sldMkLst>
          <pc:docMk/>
          <pc:sldMk cId="1491681299" sldId="299"/>
        </pc:sldMkLst>
        <pc:spChg chg="mod">
          <ac:chgData name="Dinh Nguyen" userId="75ea2f2f01fb72ed" providerId="LiveId" clId="{4D4FF88C-78DD-5749-A56E-369A16005E31}" dt="2023-05-28T23:46:25.621" v="212" actId="20577"/>
          <ac:spMkLst>
            <pc:docMk/>
            <pc:sldMk cId="1491681299" sldId="299"/>
            <ac:spMk id="131" creationId="{00000000-0000-0000-0000-000000000000}"/>
          </ac:spMkLst>
        </pc:spChg>
      </pc:sldChg>
      <pc:sldChg chg="del">
        <pc:chgData name="Dinh Nguyen" userId="75ea2f2f01fb72ed" providerId="LiveId" clId="{4D4FF88C-78DD-5749-A56E-369A16005E31}" dt="2023-05-28T23:46:34.319" v="213" actId="2696"/>
        <pc:sldMkLst>
          <pc:docMk/>
          <pc:sldMk cId="1390375954" sldId="300"/>
        </pc:sldMkLst>
      </pc:sldChg>
      <pc:sldChg chg="del">
        <pc:chgData name="Dinh Nguyen" userId="75ea2f2f01fb72ed" providerId="LiveId" clId="{4D4FF88C-78DD-5749-A56E-369A16005E31}" dt="2023-05-28T23:46:34.384" v="245" actId="2696"/>
        <pc:sldMkLst>
          <pc:docMk/>
          <pc:sldMk cId="2801309493" sldId="301"/>
        </pc:sldMkLst>
      </pc:sldChg>
      <pc:sldChg chg="del">
        <pc:chgData name="Dinh Nguyen" userId="75ea2f2f01fb72ed" providerId="LiveId" clId="{4D4FF88C-78DD-5749-A56E-369A16005E31}" dt="2023-05-28T23:46:34.344" v="226" actId="2696"/>
        <pc:sldMkLst>
          <pc:docMk/>
          <pc:sldMk cId="2841960913" sldId="302"/>
        </pc:sldMkLst>
      </pc:sldChg>
      <pc:sldChg chg="del">
        <pc:chgData name="Dinh Nguyen" userId="75ea2f2f01fb72ed" providerId="LiveId" clId="{4D4FF88C-78DD-5749-A56E-369A16005E31}" dt="2023-05-28T23:46:34.362" v="237" actId="2696"/>
        <pc:sldMkLst>
          <pc:docMk/>
          <pc:sldMk cId="1291791553" sldId="303"/>
        </pc:sldMkLst>
      </pc:sldChg>
      <pc:sldChg chg="del">
        <pc:chgData name="Dinh Nguyen" userId="75ea2f2f01fb72ed" providerId="LiveId" clId="{4D4FF88C-78DD-5749-A56E-369A16005E31}" dt="2023-05-28T23:46:34.356" v="233" actId="2696"/>
        <pc:sldMkLst>
          <pc:docMk/>
          <pc:sldMk cId="2162500951" sldId="304"/>
        </pc:sldMkLst>
      </pc:sldChg>
      <pc:sldChg chg="del">
        <pc:chgData name="Dinh Nguyen" userId="75ea2f2f01fb72ed" providerId="LiveId" clId="{4D4FF88C-78DD-5749-A56E-369A16005E31}" dt="2023-05-28T23:46:34.329" v="217" actId="2696"/>
        <pc:sldMkLst>
          <pc:docMk/>
          <pc:sldMk cId="2617220425" sldId="305"/>
        </pc:sldMkLst>
      </pc:sldChg>
      <pc:sldChg chg="del">
        <pc:chgData name="Dinh Nguyen" userId="75ea2f2f01fb72ed" providerId="LiveId" clId="{4D4FF88C-78DD-5749-A56E-369A16005E31}" dt="2023-05-28T23:46:34.361" v="236" actId="2696"/>
        <pc:sldMkLst>
          <pc:docMk/>
          <pc:sldMk cId="3041298457" sldId="306"/>
        </pc:sldMkLst>
      </pc:sldChg>
      <pc:sldChg chg="del">
        <pc:chgData name="Dinh Nguyen" userId="75ea2f2f01fb72ed" providerId="LiveId" clId="{4D4FF88C-78DD-5749-A56E-369A16005E31}" dt="2023-05-28T23:46:34.365" v="239" actId="2696"/>
        <pc:sldMkLst>
          <pc:docMk/>
          <pc:sldMk cId="3415524809" sldId="307"/>
        </pc:sldMkLst>
      </pc:sldChg>
      <pc:sldChg chg="del">
        <pc:chgData name="Dinh Nguyen" userId="75ea2f2f01fb72ed" providerId="LiveId" clId="{4D4FF88C-78DD-5749-A56E-369A16005E31}" dt="2023-05-28T23:46:34.371" v="243" actId="2696"/>
        <pc:sldMkLst>
          <pc:docMk/>
          <pc:sldMk cId="1184641562" sldId="308"/>
        </pc:sldMkLst>
      </pc:sldChg>
      <pc:sldChg chg="del">
        <pc:chgData name="Dinh Nguyen" userId="75ea2f2f01fb72ed" providerId="LiveId" clId="{4D4FF88C-78DD-5749-A56E-369A16005E31}" dt="2023-05-28T23:46:34.346" v="227" actId="2696"/>
        <pc:sldMkLst>
          <pc:docMk/>
          <pc:sldMk cId="3797691380" sldId="309"/>
        </pc:sldMkLst>
      </pc:sldChg>
      <pc:sldChg chg="del">
        <pc:chgData name="Dinh Nguyen" userId="75ea2f2f01fb72ed" providerId="LiveId" clId="{4D4FF88C-78DD-5749-A56E-369A16005E31}" dt="2023-05-28T23:46:34.368" v="241" actId="2696"/>
        <pc:sldMkLst>
          <pc:docMk/>
          <pc:sldMk cId="2933595843" sldId="310"/>
        </pc:sldMkLst>
      </pc:sldChg>
      <pc:sldChg chg="del">
        <pc:chgData name="Dinh Nguyen" userId="75ea2f2f01fb72ed" providerId="LiveId" clId="{4D4FF88C-78DD-5749-A56E-369A16005E31}" dt="2023-05-28T23:46:34.322" v="214" actId="2696"/>
        <pc:sldMkLst>
          <pc:docMk/>
          <pc:sldMk cId="1498135252" sldId="311"/>
        </pc:sldMkLst>
      </pc:sldChg>
      <pc:sldChg chg="del">
        <pc:chgData name="Dinh Nguyen" userId="75ea2f2f01fb72ed" providerId="LiveId" clId="{4D4FF88C-78DD-5749-A56E-369A16005E31}" dt="2023-05-28T23:46:34.336" v="221" actId="2696"/>
        <pc:sldMkLst>
          <pc:docMk/>
          <pc:sldMk cId="2785135522" sldId="312"/>
        </pc:sldMkLst>
      </pc:sldChg>
      <pc:sldChg chg="del">
        <pc:chgData name="Dinh Nguyen" userId="75ea2f2f01fb72ed" providerId="LiveId" clId="{4D4FF88C-78DD-5749-A56E-369A16005E31}" dt="2023-05-28T23:46:34.359" v="235" actId="2696"/>
        <pc:sldMkLst>
          <pc:docMk/>
          <pc:sldMk cId="3603740887" sldId="313"/>
        </pc:sldMkLst>
      </pc:sldChg>
      <pc:sldChg chg="del">
        <pc:chgData name="Dinh Nguyen" userId="75ea2f2f01fb72ed" providerId="LiveId" clId="{4D4FF88C-78DD-5749-A56E-369A16005E31}" dt="2023-05-28T23:46:34.373" v="244" actId="2696"/>
        <pc:sldMkLst>
          <pc:docMk/>
          <pc:sldMk cId="3253787097" sldId="314"/>
        </pc:sldMkLst>
      </pc:sldChg>
      <pc:sldChg chg="del">
        <pc:chgData name="Dinh Nguyen" userId="75ea2f2f01fb72ed" providerId="LiveId" clId="{4D4FF88C-78DD-5749-A56E-369A16005E31}" dt="2023-05-28T23:46:34.325" v="215" actId="2696"/>
        <pc:sldMkLst>
          <pc:docMk/>
          <pc:sldMk cId="3399725867" sldId="315"/>
        </pc:sldMkLst>
      </pc:sldChg>
      <pc:sldChg chg="del">
        <pc:chgData name="Dinh Nguyen" userId="75ea2f2f01fb72ed" providerId="LiveId" clId="{4D4FF88C-78DD-5749-A56E-369A16005E31}" dt="2023-05-28T23:46:34.357" v="234" actId="2696"/>
        <pc:sldMkLst>
          <pc:docMk/>
          <pc:sldMk cId="3007633818" sldId="316"/>
        </pc:sldMkLst>
      </pc:sldChg>
      <pc:sldChg chg="del">
        <pc:chgData name="Dinh Nguyen" userId="75ea2f2f01fb72ed" providerId="LiveId" clId="{4D4FF88C-78DD-5749-A56E-369A16005E31}" dt="2023-05-28T23:46:34.332" v="219" actId="2696"/>
        <pc:sldMkLst>
          <pc:docMk/>
          <pc:sldMk cId="3846018432" sldId="317"/>
        </pc:sldMkLst>
      </pc:sldChg>
      <pc:sldChg chg="del">
        <pc:chgData name="Dinh Nguyen" userId="75ea2f2f01fb72ed" providerId="LiveId" clId="{4D4FF88C-78DD-5749-A56E-369A16005E31}" dt="2023-05-28T23:46:34.330" v="218" actId="2696"/>
        <pc:sldMkLst>
          <pc:docMk/>
          <pc:sldMk cId="1585274905" sldId="318"/>
        </pc:sldMkLst>
      </pc:sldChg>
      <pc:sldChg chg="del">
        <pc:chgData name="Dinh Nguyen" userId="75ea2f2f01fb72ed" providerId="LiveId" clId="{4D4FF88C-78DD-5749-A56E-369A16005E31}" dt="2023-05-28T23:46:34.341" v="224" actId="2696"/>
        <pc:sldMkLst>
          <pc:docMk/>
          <pc:sldMk cId="4203381643" sldId="319"/>
        </pc:sldMkLst>
      </pc:sldChg>
      <pc:sldChg chg="del">
        <pc:chgData name="Dinh Nguyen" userId="75ea2f2f01fb72ed" providerId="LiveId" clId="{4D4FF88C-78DD-5749-A56E-369A16005E31}" dt="2023-05-28T23:46:34.353" v="231" actId="2696"/>
        <pc:sldMkLst>
          <pc:docMk/>
          <pc:sldMk cId="588950527" sldId="320"/>
        </pc:sldMkLst>
      </pc:sldChg>
      <pc:sldChg chg="del">
        <pc:chgData name="Dinh Nguyen" userId="75ea2f2f01fb72ed" providerId="LiveId" clId="{4D4FF88C-78DD-5749-A56E-369A16005E31}" dt="2023-05-28T23:46:34.364" v="238" actId="2696"/>
        <pc:sldMkLst>
          <pc:docMk/>
          <pc:sldMk cId="788922960" sldId="321"/>
        </pc:sldMkLst>
      </pc:sldChg>
      <pc:sldChg chg="del">
        <pc:chgData name="Dinh Nguyen" userId="75ea2f2f01fb72ed" providerId="LiveId" clId="{4D4FF88C-78DD-5749-A56E-369A16005E31}" dt="2023-05-28T23:46:34.441" v="247" actId="2696"/>
        <pc:sldMkLst>
          <pc:docMk/>
          <pc:sldMk cId="4046069174" sldId="322"/>
        </pc:sldMkLst>
      </pc:sldChg>
      <pc:sldChg chg="del">
        <pc:chgData name="Dinh Nguyen" userId="75ea2f2f01fb72ed" providerId="LiveId" clId="{4D4FF88C-78DD-5749-A56E-369A16005E31}" dt="2023-05-28T23:46:34.351" v="230" actId="2696"/>
        <pc:sldMkLst>
          <pc:docMk/>
          <pc:sldMk cId="3196041763" sldId="323"/>
        </pc:sldMkLst>
      </pc:sldChg>
      <pc:sldChg chg="del">
        <pc:chgData name="Dinh Nguyen" userId="75ea2f2f01fb72ed" providerId="LiveId" clId="{4D4FF88C-78DD-5749-A56E-369A16005E31}" dt="2023-05-28T23:46:34.354" v="232" actId="2696"/>
        <pc:sldMkLst>
          <pc:docMk/>
          <pc:sldMk cId="3886506651" sldId="324"/>
        </pc:sldMkLst>
      </pc:sldChg>
      <pc:sldChg chg="del">
        <pc:chgData name="Dinh Nguyen" userId="75ea2f2f01fb72ed" providerId="LiveId" clId="{4D4FF88C-78DD-5749-A56E-369A16005E31}" dt="2023-05-28T23:46:34.450" v="248" actId="2696"/>
        <pc:sldMkLst>
          <pc:docMk/>
          <pc:sldMk cId="2287375690" sldId="325"/>
        </pc:sldMkLst>
      </pc:sldChg>
      <pc:sldChg chg="del">
        <pc:chgData name="Dinh Nguyen" userId="75ea2f2f01fb72ed" providerId="LiveId" clId="{4D4FF88C-78DD-5749-A56E-369A16005E31}" dt="2023-05-28T23:46:34.327" v="216" actId="2696"/>
        <pc:sldMkLst>
          <pc:docMk/>
          <pc:sldMk cId="961377658" sldId="326"/>
        </pc:sldMkLst>
      </pc:sldChg>
      <pc:sldChg chg="del">
        <pc:chgData name="Dinh Nguyen" userId="75ea2f2f01fb72ed" providerId="LiveId" clId="{4D4FF88C-78DD-5749-A56E-369A16005E31}" dt="2023-05-28T23:46:34.367" v="240" actId="2696"/>
        <pc:sldMkLst>
          <pc:docMk/>
          <pc:sldMk cId="1519899944" sldId="327"/>
        </pc:sldMkLst>
      </pc:sldChg>
      <pc:sldChg chg="del">
        <pc:chgData name="Dinh Nguyen" userId="75ea2f2f01fb72ed" providerId="LiveId" clId="{4D4FF88C-78DD-5749-A56E-369A16005E31}" dt="2023-05-28T23:46:34.338" v="222" actId="2696"/>
        <pc:sldMkLst>
          <pc:docMk/>
          <pc:sldMk cId="3492756271" sldId="328"/>
        </pc:sldMkLst>
      </pc:sldChg>
      <pc:sldChg chg="del">
        <pc:chgData name="Dinh Nguyen" userId="75ea2f2f01fb72ed" providerId="LiveId" clId="{4D4FF88C-78DD-5749-A56E-369A16005E31}" dt="2023-05-28T23:46:34.334" v="220" actId="2696"/>
        <pc:sldMkLst>
          <pc:docMk/>
          <pc:sldMk cId="2901782529" sldId="329"/>
        </pc:sldMkLst>
      </pc:sldChg>
      <pc:sldChg chg="del">
        <pc:chgData name="Dinh Nguyen" userId="75ea2f2f01fb72ed" providerId="LiveId" clId="{4D4FF88C-78DD-5749-A56E-369A16005E31}" dt="2023-05-28T23:46:34.339" v="223" actId="2696"/>
        <pc:sldMkLst>
          <pc:docMk/>
          <pc:sldMk cId="1297221774" sldId="330"/>
        </pc:sldMkLst>
      </pc:sldChg>
      <pc:sldChg chg="del">
        <pc:chgData name="Dinh Nguyen" userId="75ea2f2f01fb72ed" providerId="LiveId" clId="{4D4FF88C-78DD-5749-A56E-369A16005E31}" dt="2023-05-28T23:46:34.370" v="242" actId="2696"/>
        <pc:sldMkLst>
          <pc:docMk/>
          <pc:sldMk cId="1059197945" sldId="331"/>
        </pc:sldMkLst>
      </pc:sldChg>
      <pc:sldChg chg="del">
        <pc:chgData name="Dinh Nguyen" userId="75ea2f2f01fb72ed" providerId="LiveId" clId="{4D4FF88C-78DD-5749-A56E-369A16005E31}" dt="2023-05-28T23:46:34.342" v="225" actId="2696"/>
        <pc:sldMkLst>
          <pc:docMk/>
          <pc:sldMk cId="2932451548" sldId="332"/>
        </pc:sldMkLst>
      </pc:sldChg>
      <pc:sldChg chg="addSp delSp modSp add mod">
        <pc:chgData name="Dinh Nguyen" userId="75ea2f2f01fb72ed" providerId="LiveId" clId="{4D4FF88C-78DD-5749-A56E-369A16005E31}" dt="2023-05-28T23:51:10.647" v="373" actId="1076"/>
        <pc:sldMkLst>
          <pc:docMk/>
          <pc:sldMk cId="1285993175" sldId="676"/>
        </pc:sldMkLst>
        <pc:spChg chg="add del mod">
          <ac:chgData name="Dinh Nguyen" userId="75ea2f2f01fb72ed" providerId="LiveId" clId="{4D4FF88C-78DD-5749-A56E-369A16005E31}" dt="2023-05-28T23:50:57.324" v="369" actId="14100"/>
          <ac:spMkLst>
            <pc:docMk/>
            <pc:sldMk cId="1285993175" sldId="676"/>
            <ac:spMk id="3" creationId="{AA7639F0-A4F3-A16E-E2DA-A6369791F9F1}"/>
          </ac:spMkLst>
        </pc:spChg>
        <pc:spChg chg="mod">
          <ac:chgData name="Dinh Nguyen" userId="75ea2f2f01fb72ed" providerId="LiveId" clId="{4D4FF88C-78DD-5749-A56E-369A16005E31}" dt="2023-05-28T23:49:28.967" v="345" actId="20577"/>
          <ac:spMkLst>
            <pc:docMk/>
            <pc:sldMk cId="1285993175" sldId="676"/>
            <ac:spMk id="139" creationId="{00000000-0000-0000-0000-000000000000}"/>
          </ac:spMkLst>
        </pc:spChg>
        <pc:spChg chg="del">
          <ac:chgData name="Dinh Nguyen" userId="75ea2f2f01fb72ed" providerId="LiveId" clId="{4D4FF88C-78DD-5749-A56E-369A16005E31}" dt="2023-05-28T23:50:19.874" v="346" actId="478"/>
          <ac:spMkLst>
            <pc:docMk/>
            <pc:sldMk cId="1285993175" sldId="676"/>
            <ac:spMk id="140" creationId="{00000000-0000-0000-0000-000000000000}"/>
          </ac:spMkLst>
        </pc:spChg>
        <pc:picChg chg="add del mod">
          <ac:chgData name="Dinh Nguyen" userId="75ea2f2f01fb72ed" providerId="LiveId" clId="{4D4FF88C-78DD-5749-A56E-369A16005E31}" dt="2023-05-28T23:50:26.130" v="354"/>
          <ac:picMkLst>
            <pc:docMk/>
            <pc:sldMk cId="1285993175" sldId="676"/>
            <ac:picMk id="5" creationId="{6887844A-E143-10E8-7D56-7E925AD31736}"/>
          </ac:picMkLst>
        </pc:picChg>
        <pc:picChg chg="add mod">
          <ac:chgData name="Dinh Nguyen" userId="75ea2f2f01fb72ed" providerId="LiveId" clId="{4D4FF88C-78DD-5749-A56E-369A16005E31}" dt="2023-05-28T23:51:10.647" v="373" actId="1076"/>
          <ac:picMkLst>
            <pc:docMk/>
            <pc:sldMk cId="1285993175" sldId="676"/>
            <ac:picMk id="6" creationId="{A25FD580-5B4D-C36A-ACF2-404BA0A86B16}"/>
          </ac:picMkLst>
        </pc:picChg>
      </pc:sldChg>
      <pc:sldChg chg="del">
        <pc:chgData name="Dinh Nguyen" userId="75ea2f2f01fb72ed" providerId="LiveId" clId="{4D4FF88C-78DD-5749-A56E-369A16005E31}" dt="2023-05-28T23:46:34.349" v="229" actId="2696"/>
        <pc:sldMkLst>
          <pc:docMk/>
          <pc:sldMk cId="3145264936" sldId="676"/>
        </pc:sldMkLst>
      </pc:sldChg>
      <pc:sldChg chg="del">
        <pc:chgData name="Dinh Nguyen" userId="75ea2f2f01fb72ed" providerId="LiveId" clId="{4D4FF88C-78DD-5749-A56E-369A16005E31}" dt="2023-05-28T23:46:34.416" v="246" actId="2696"/>
        <pc:sldMkLst>
          <pc:docMk/>
          <pc:sldMk cId="1533307020" sldId="677"/>
        </pc:sldMkLst>
      </pc:sldChg>
      <pc:sldChg chg="addSp delSp modSp add mod">
        <pc:chgData name="Dinh Nguyen" userId="75ea2f2f01fb72ed" providerId="LiveId" clId="{4D4FF88C-78DD-5749-A56E-369A16005E31}" dt="2023-05-28T23:52:40.907" v="396" actId="1076"/>
        <pc:sldMkLst>
          <pc:docMk/>
          <pc:sldMk cId="3887725661" sldId="677"/>
        </pc:sldMkLst>
        <pc:spChg chg="add del">
          <ac:chgData name="Dinh Nguyen" userId="75ea2f2f01fb72ed" providerId="LiveId" clId="{4D4FF88C-78DD-5749-A56E-369A16005E31}" dt="2023-05-28T23:51:38.154" v="377"/>
          <ac:spMkLst>
            <pc:docMk/>
            <pc:sldMk cId="3887725661" sldId="677"/>
            <ac:spMk id="2" creationId="{7E0E5D5B-2C19-8FF9-3580-44B5CF1E4DB0}"/>
          </ac:spMkLst>
        </pc:spChg>
        <pc:spChg chg="mod">
          <ac:chgData name="Dinh Nguyen" userId="75ea2f2f01fb72ed" providerId="LiveId" clId="{4D4FF88C-78DD-5749-A56E-369A16005E31}" dt="2023-05-28T23:52:23.001" v="392" actId="113"/>
          <ac:spMkLst>
            <pc:docMk/>
            <pc:sldMk cId="3887725661" sldId="677"/>
            <ac:spMk id="3" creationId="{AA7639F0-A4F3-A16E-E2DA-A6369791F9F1}"/>
          </ac:spMkLst>
        </pc:spChg>
        <pc:spChg chg="add del">
          <ac:chgData name="Dinh Nguyen" userId="75ea2f2f01fb72ed" providerId="LiveId" clId="{4D4FF88C-78DD-5749-A56E-369A16005E31}" dt="2023-05-28T23:51:38.154" v="377"/>
          <ac:spMkLst>
            <pc:docMk/>
            <pc:sldMk cId="3887725661" sldId="677"/>
            <ac:spMk id="4" creationId="{CDE88A8A-E09D-3A0D-5A85-35BD471EC81A}"/>
          </ac:spMkLst>
        </pc:spChg>
        <pc:picChg chg="add mod">
          <ac:chgData name="Dinh Nguyen" userId="75ea2f2f01fb72ed" providerId="LiveId" clId="{4D4FF88C-78DD-5749-A56E-369A16005E31}" dt="2023-05-28T23:52:04.984" v="384"/>
          <ac:picMkLst>
            <pc:docMk/>
            <pc:sldMk cId="3887725661" sldId="677"/>
            <ac:picMk id="5" creationId="{A4792EE5-DE6A-846E-282A-C5B43385A993}"/>
          </ac:picMkLst>
        </pc:picChg>
        <pc:picChg chg="del">
          <ac:chgData name="Dinh Nguyen" userId="75ea2f2f01fb72ed" providerId="LiveId" clId="{4D4FF88C-78DD-5749-A56E-369A16005E31}" dt="2023-05-28T23:51:29.300" v="375" actId="478"/>
          <ac:picMkLst>
            <pc:docMk/>
            <pc:sldMk cId="3887725661" sldId="677"/>
            <ac:picMk id="6" creationId="{A25FD580-5B4D-C36A-ACF2-404BA0A86B16}"/>
          </ac:picMkLst>
        </pc:picChg>
        <pc:picChg chg="add mod">
          <ac:chgData name="Dinh Nguyen" userId="75ea2f2f01fb72ed" providerId="LiveId" clId="{4D4FF88C-78DD-5749-A56E-369A16005E31}" dt="2023-05-28T23:52:07.093" v="386" actId="1076"/>
          <ac:picMkLst>
            <pc:docMk/>
            <pc:sldMk cId="3887725661" sldId="677"/>
            <ac:picMk id="7" creationId="{A4573818-4DAB-7937-C569-CE812BC6096A}"/>
          </ac:picMkLst>
        </pc:picChg>
        <pc:picChg chg="add mod">
          <ac:chgData name="Dinh Nguyen" userId="75ea2f2f01fb72ed" providerId="LiveId" clId="{4D4FF88C-78DD-5749-A56E-369A16005E31}" dt="2023-05-28T23:52:40.907" v="396" actId="1076"/>
          <ac:picMkLst>
            <pc:docMk/>
            <pc:sldMk cId="3887725661" sldId="677"/>
            <ac:picMk id="8" creationId="{D84413ED-7047-FD37-7AD2-9FC598C5B89D}"/>
          </ac:picMkLst>
        </pc:picChg>
        <pc:picChg chg="add del">
          <ac:chgData name="Dinh Nguyen" userId="75ea2f2f01fb72ed" providerId="LiveId" clId="{4D4FF88C-78DD-5749-A56E-369A16005E31}" dt="2023-05-28T23:51:38.154" v="377"/>
          <ac:picMkLst>
            <pc:docMk/>
            <pc:sldMk cId="3887725661" sldId="677"/>
            <ac:picMk id="1025" creationId="{1153BEC8-FCA7-4595-FFE4-E56A13ABA63C}"/>
          </ac:picMkLst>
        </pc:picChg>
      </pc:sldChg>
      <pc:sldChg chg="addSp delSp modSp add mod">
        <pc:chgData name="Dinh Nguyen" userId="75ea2f2f01fb72ed" providerId="LiveId" clId="{4D4FF88C-78DD-5749-A56E-369A16005E31}" dt="2023-05-28T23:53:51.609" v="420" actId="1076"/>
        <pc:sldMkLst>
          <pc:docMk/>
          <pc:sldMk cId="1652272665" sldId="678"/>
        </pc:sldMkLst>
        <pc:spChg chg="mod">
          <ac:chgData name="Dinh Nguyen" userId="75ea2f2f01fb72ed" providerId="LiveId" clId="{4D4FF88C-78DD-5749-A56E-369A16005E31}" dt="2023-05-28T23:53:15.595" v="409" actId="113"/>
          <ac:spMkLst>
            <pc:docMk/>
            <pc:sldMk cId="1652272665" sldId="678"/>
            <ac:spMk id="3" creationId="{AA7639F0-A4F3-A16E-E2DA-A6369791F9F1}"/>
          </ac:spMkLst>
        </pc:spChg>
        <pc:picChg chg="add del mod">
          <ac:chgData name="Dinh Nguyen" userId="75ea2f2f01fb72ed" providerId="LiveId" clId="{4D4FF88C-78DD-5749-A56E-369A16005E31}" dt="2023-05-28T23:53:29.767" v="414" actId="478"/>
          <ac:picMkLst>
            <pc:docMk/>
            <pc:sldMk cId="1652272665" sldId="678"/>
            <ac:picMk id="2" creationId="{B2E1367F-7540-405A-38D7-3A5C0CEFC0B2}"/>
          </ac:picMkLst>
        </pc:picChg>
        <pc:picChg chg="add mod">
          <ac:chgData name="Dinh Nguyen" userId="75ea2f2f01fb72ed" providerId="LiveId" clId="{4D4FF88C-78DD-5749-A56E-369A16005E31}" dt="2023-05-28T23:53:51.609" v="420" actId="1076"/>
          <ac:picMkLst>
            <pc:docMk/>
            <pc:sldMk cId="1652272665" sldId="678"/>
            <ac:picMk id="5" creationId="{075E628F-5BAB-228C-613B-33C83CE549E6}"/>
          </ac:picMkLst>
        </pc:picChg>
        <pc:picChg chg="del">
          <ac:chgData name="Dinh Nguyen" userId="75ea2f2f01fb72ed" providerId="LiveId" clId="{4D4FF88C-78DD-5749-A56E-369A16005E31}" dt="2023-05-28T23:52:55.333" v="398" actId="478"/>
          <ac:picMkLst>
            <pc:docMk/>
            <pc:sldMk cId="1652272665" sldId="678"/>
            <ac:picMk id="7" creationId="{A4573818-4DAB-7937-C569-CE812BC6096A}"/>
          </ac:picMkLst>
        </pc:picChg>
        <pc:picChg chg="del">
          <ac:chgData name="Dinh Nguyen" userId="75ea2f2f01fb72ed" providerId="LiveId" clId="{4D4FF88C-78DD-5749-A56E-369A16005E31}" dt="2023-05-28T23:52:55.333" v="398" actId="478"/>
          <ac:picMkLst>
            <pc:docMk/>
            <pc:sldMk cId="1652272665" sldId="678"/>
            <ac:picMk id="8" creationId="{D84413ED-7047-FD37-7AD2-9FC598C5B89D}"/>
          </ac:picMkLst>
        </pc:picChg>
      </pc:sldChg>
      <pc:sldChg chg="addSp delSp modSp add mod">
        <pc:chgData name="Dinh Nguyen" userId="75ea2f2f01fb72ed" providerId="LiveId" clId="{4D4FF88C-78DD-5749-A56E-369A16005E31}" dt="2023-05-28T23:55:36.718" v="444" actId="1076"/>
        <pc:sldMkLst>
          <pc:docMk/>
          <pc:sldMk cId="3911062809" sldId="679"/>
        </pc:sldMkLst>
        <pc:spChg chg="mod">
          <ac:chgData name="Dinh Nguyen" userId="75ea2f2f01fb72ed" providerId="LiveId" clId="{4D4FF88C-78DD-5749-A56E-369A16005E31}" dt="2023-05-28T23:55:16.376" v="440" actId="27636"/>
          <ac:spMkLst>
            <pc:docMk/>
            <pc:sldMk cId="3911062809" sldId="679"/>
            <ac:spMk id="3" creationId="{AA7639F0-A4F3-A16E-E2DA-A6369791F9F1}"/>
          </ac:spMkLst>
        </pc:spChg>
        <pc:picChg chg="add mod">
          <ac:chgData name="Dinh Nguyen" userId="75ea2f2f01fb72ed" providerId="LiveId" clId="{4D4FF88C-78DD-5749-A56E-369A16005E31}" dt="2023-05-28T23:54:56.407" v="429" actId="1076"/>
          <ac:picMkLst>
            <pc:docMk/>
            <pc:sldMk cId="3911062809" sldId="679"/>
            <ac:picMk id="4" creationId="{0D2E10AD-EBBF-A901-50CD-504E13AE06E4}"/>
          </ac:picMkLst>
        </pc:picChg>
        <pc:picChg chg="del">
          <ac:chgData name="Dinh Nguyen" userId="75ea2f2f01fb72ed" providerId="LiveId" clId="{4D4FF88C-78DD-5749-A56E-369A16005E31}" dt="2023-05-28T23:54:20.651" v="422" actId="478"/>
          <ac:picMkLst>
            <pc:docMk/>
            <pc:sldMk cId="3911062809" sldId="679"/>
            <ac:picMk id="5" creationId="{075E628F-5BAB-228C-613B-33C83CE549E6}"/>
          </ac:picMkLst>
        </pc:picChg>
        <pc:picChg chg="add mod">
          <ac:chgData name="Dinh Nguyen" userId="75ea2f2f01fb72ed" providerId="LiveId" clId="{4D4FF88C-78DD-5749-A56E-369A16005E31}" dt="2023-05-28T23:55:36.718" v="444" actId="1076"/>
          <ac:picMkLst>
            <pc:docMk/>
            <pc:sldMk cId="3911062809" sldId="679"/>
            <ac:picMk id="6" creationId="{74581D69-DF80-903D-F992-E34A5767ECC4}"/>
          </ac:picMkLst>
        </pc:picChg>
      </pc:sldChg>
      <pc:sldChg chg="addSp delSp modSp add mod">
        <pc:chgData name="Dinh Nguyen" userId="75ea2f2f01fb72ed" providerId="LiveId" clId="{4D4FF88C-78DD-5749-A56E-369A16005E31}" dt="2023-05-28T23:56:27.774" v="455" actId="1076"/>
        <pc:sldMkLst>
          <pc:docMk/>
          <pc:sldMk cId="1017292977" sldId="680"/>
        </pc:sldMkLst>
        <pc:spChg chg="mod">
          <ac:chgData name="Dinh Nguyen" userId="75ea2f2f01fb72ed" providerId="LiveId" clId="{4D4FF88C-78DD-5749-A56E-369A16005E31}" dt="2023-05-28T23:56:17.145" v="452" actId="113"/>
          <ac:spMkLst>
            <pc:docMk/>
            <pc:sldMk cId="1017292977" sldId="680"/>
            <ac:spMk id="3" creationId="{AA7639F0-A4F3-A16E-E2DA-A6369791F9F1}"/>
          </ac:spMkLst>
        </pc:spChg>
        <pc:picChg chg="add mod">
          <ac:chgData name="Dinh Nguyen" userId="75ea2f2f01fb72ed" providerId="LiveId" clId="{4D4FF88C-78DD-5749-A56E-369A16005E31}" dt="2023-05-28T23:56:27.774" v="455" actId="1076"/>
          <ac:picMkLst>
            <pc:docMk/>
            <pc:sldMk cId="1017292977" sldId="680"/>
            <ac:picMk id="2" creationId="{E5F3EED7-EFA2-48B1-0DB6-10B3E26169D5}"/>
          </ac:picMkLst>
        </pc:picChg>
        <pc:picChg chg="del">
          <ac:chgData name="Dinh Nguyen" userId="75ea2f2f01fb72ed" providerId="LiveId" clId="{4D4FF88C-78DD-5749-A56E-369A16005E31}" dt="2023-05-28T23:56:09.089" v="446" actId="478"/>
          <ac:picMkLst>
            <pc:docMk/>
            <pc:sldMk cId="1017292977" sldId="680"/>
            <ac:picMk id="4" creationId="{0D2E10AD-EBBF-A901-50CD-504E13AE06E4}"/>
          </ac:picMkLst>
        </pc:picChg>
        <pc:picChg chg="del">
          <ac:chgData name="Dinh Nguyen" userId="75ea2f2f01fb72ed" providerId="LiveId" clId="{4D4FF88C-78DD-5749-A56E-369A16005E31}" dt="2023-05-28T23:56:09.089" v="446" actId="478"/>
          <ac:picMkLst>
            <pc:docMk/>
            <pc:sldMk cId="1017292977" sldId="680"/>
            <ac:picMk id="6" creationId="{74581D69-DF80-903D-F992-E34A5767ECC4}"/>
          </ac:picMkLst>
        </pc:picChg>
      </pc:sldChg>
      <pc:sldChg chg="addSp delSp modSp add mod">
        <pc:chgData name="Dinh Nguyen" userId="75ea2f2f01fb72ed" providerId="LiveId" clId="{4D4FF88C-78DD-5749-A56E-369A16005E31}" dt="2023-05-28T23:57:28.988" v="472" actId="1076"/>
        <pc:sldMkLst>
          <pc:docMk/>
          <pc:sldMk cId="697744666" sldId="681"/>
        </pc:sldMkLst>
        <pc:spChg chg="mod">
          <ac:chgData name="Dinh Nguyen" userId="75ea2f2f01fb72ed" providerId="LiveId" clId="{4D4FF88C-78DD-5749-A56E-369A16005E31}" dt="2023-05-28T23:57:03.194" v="466" actId="20577"/>
          <ac:spMkLst>
            <pc:docMk/>
            <pc:sldMk cId="697744666" sldId="681"/>
            <ac:spMk id="3" creationId="{AA7639F0-A4F3-A16E-E2DA-A6369791F9F1}"/>
          </ac:spMkLst>
        </pc:spChg>
        <pc:picChg chg="del">
          <ac:chgData name="Dinh Nguyen" userId="75ea2f2f01fb72ed" providerId="LiveId" clId="{4D4FF88C-78DD-5749-A56E-369A16005E31}" dt="2023-05-28T23:57:04.183" v="467" actId="478"/>
          <ac:picMkLst>
            <pc:docMk/>
            <pc:sldMk cId="697744666" sldId="681"/>
            <ac:picMk id="2" creationId="{E5F3EED7-EFA2-48B1-0DB6-10B3E26169D5}"/>
          </ac:picMkLst>
        </pc:picChg>
        <pc:picChg chg="add mod">
          <ac:chgData name="Dinh Nguyen" userId="75ea2f2f01fb72ed" providerId="LiveId" clId="{4D4FF88C-78DD-5749-A56E-369A16005E31}" dt="2023-05-28T23:57:28.988" v="472" actId="1076"/>
          <ac:picMkLst>
            <pc:docMk/>
            <pc:sldMk cId="697744666" sldId="681"/>
            <ac:picMk id="5" creationId="{1334FF61-A22F-2E80-9FA3-2322D8C7C9F9}"/>
          </ac:picMkLst>
        </pc:picChg>
      </pc:sldChg>
      <pc:sldChg chg="addSp delSp modSp add mod">
        <pc:chgData name="Dinh Nguyen" userId="75ea2f2f01fb72ed" providerId="LiveId" clId="{4D4FF88C-78DD-5749-A56E-369A16005E31}" dt="2023-05-28T23:58:07.275" v="483" actId="1076"/>
        <pc:sldMkLst>
          <pc:docMk/>
          <pc:sldMk cId="1704228543" sldId="682"/>
        </pc:sldMkLst>
        <pc:spChg chg="mod">
          <ac:chgData name="Dinh Nguyen" userId="75ea2f2f01fb72ed" providerId="LiveId" clId="{4D4FF88C-78DD-5749-A56E-369A16005E31}" dt="2023-05-28T23:57:54.718" v="479" actId="113"/>
          <ac:spMkLst>
            <pc:docMk/>
            <pc:sldMk cId="1704228543" sldId="682"/>
            <ac:spMk id="3" creationId="{AA7639F0-A4F3-A16E-E2DA-A6369791F9F1}"/>
          </ac:spMkLst>
        </pc:spChg>
        <pc:spChg chg="add del mod">
          <ac:chgData name="Dinh Nguyen" userId="75ea2f2f01fb72ed" providerId="LiveId" clId="{4D4FF88C-78DD-5749-A56E-369A16005E31}" dt="2023-05-28T23:57:49.110" v="477" actId="478"/>
          <ac:spMkLst>
            <pc:docMk/>
            <pc:sldMk cId="1704228543" sldId="682"/>
            <ac:spMk id="4" creationId="{52D2892A-A595-413B-AFFA-99B91BE0AD24}"/>
          </ac:spMkLst>
        </pc:spChg>
        <pc:picChg chg="del">
          <ac:chgData name="Dinh Nguyen" userId="75ea2f2f01fb72ed" providerId="LiveId" clId="{4D4FF88C-78DD-5749-A56E-369A16005E31}" dt="2023-05-28T23:57:42.572" v="474" actId="478"/>
          <ac:picMkLst>
            <pc:docMk/>
            <pc:sldMk cId="1704228543" sldId="682"/>
            <ac:picMk id="5" creationId="{1334FF61-A22F-2E80-9FA3-2322D8C7C9F9}"/>
          </ac:picMkLst>
        </pc:picChg>
        <pc:picChg chg="add mod">
          <ac:chgData name="Dinh Nguyen" userId="75ea2f2f01fb72ed" providerId="LiveId" clId="{4D4FF88C-78DD-5749-A56E-369A16005E31}" dt="2023-05-28T23:58:07.275" v="483" actId="1076"/>
          <ac:picMkLst>
            <pc:docMk/>
            <pc:sldMk cId="1704228543" sldId="682"/>
            <ac:picMk id="6" creationId="{5356DB6D-1C11-A9E7-6727-CD97CDC7094B}"/>
          </ac:picMkLst>
        </pc:picChg>
      </pc:sldChg>
      <pc:sldChg chg="addSp delSp modSp add mod">
        <pc:chgData name="Dinh Nguyen" userId="75ea2f2f01fb72ed" providerId="LiveId" clId="{4D4FF88C-78DD-5749-A56E-369A16005E31}" dt="2023-05-28T23:59:03.915" v="496" actId="1076"/>
        <pc:sldMkLst>
          <pc:docMk/>
          <pc:sldMk cId="4279593310" sldId="683"/>
        </pc:sldMkLst>
        <pc:spChg chg="mod">
          <ac:chgData name="Dinh Nguyen" userId="75ea2f2f01fb72ed" providerId="LiveId" clId="{4D4FF88C-78DD-5749-A56E-369A16005E31}" dt="2023-05-28T23:58:35.147" v="489" actId="113"/>
          <ac:spMkLst>
            <pc:docMk/>
            <pc:sldMk cId="4279593310" sldId="683"/>
            <ac:spMk id="3" creationId="{AA7639F0-A4F3-A16E-E2DA-A6369791F9F1}"/>
          </ac:spMkLst>
        </pc:spChg>
        <pc:spChg chg="add del">
          <ac:chgData name="Dinh Nguyen" userId="75ea2f2f01fb72ed" providerId="LiveId" clId="{4D4FF88C-78DD-5749-A56E-369A16005E31}" dt="2023-05-28T23:58:24.818" v="487" actId="22"/>
          <ac:spMkLst>
            <pc:docMk/>
            <pc:sldMk cId="4279593310" sldId="683"/>
            <ac:spMk id="4" creationId="{C2053D56-3C06-4D27-E592-84651ADF290C}"/>
          </ac:spMkLst>
        </pc:spChg>
        <pc:picChg chg="add mod">
          <ac:chgData name="Dinh Nguyen" userId="75ea2f2f01fb72ed" providerId="LiveId" clId="{4D4FF88C-78DD-5749-A56E-369A16005E31}" dt="2023-05-28T23:58:47.773" v="492" actId="14100"/>
          <ac:picMkLst>
            <pc:docMk/>
            <pc:sldMk cId="4279593310" sldId="683"/>
            <ac:picMk id="5" creationId="{D816E290-2BC8-9315-7BFB-7BF970ADC7E7}"/>
          </ac:picMkLst>
        </pc:picChg>
        <pc:picChg chg="del">
          <ac:chgData name="Dinh Nguyen" userId="75ea2f2f01fb72ed" providerId="LiveId" clId="{4D4FF88C-78DD-5749-A56E-369A16005E31}" dt="2023-05-28T23:58:22.769" v="485" actId="478"/>
          <ac:picMkLst>
            <pc:docMk/>
            <pc:sldMk cId="4279593310" sldId="683"/>
            <ac:picMk id="6" creationId="{5356DB6D-1C11-A9E7-6727-CD97CDC7094B}"/>
          </ac:picMkLst>
        </pc:picChg>
        <pc:picChg chg="add mod">
          <ac:chgData name="Dinh Nguyen" userId="75ea2f2f01fb72ed" providerId="LiveId" clId="{4D4FF88C-78DD-5749-A56E-369A16005E31}" dt="2023-05-28T23:59:03.915" v="496" actId="1076"/>
          <ac:picMkLst>
            <pc:docMk/>
            <pc:sldMk cId="4279593310" sldId="683"/>
            <ac:picMk id="7" creationId="{564377A8-C151-2080-6B2F-27020B8305B9}"/>
          </ac:picMkLst>
        </pc:picChg>
      </pc:sldChg>
      <pc:sldChg chg="delSp modSp add mod">
        <pc:chgData name="Dinh Nguyen" userId="75ea2f2f01fb72ed" providerId="LiveId" clId="{4D4FF88C-78DD-5749-A56E-369A16005E31}" dt="2023-05-29T00:02:39.029" v="550" actId="20577"/>
        <pc:sldMkLst>
          <pc:docMk/>
          <pc:sldMk cId="2281278554" sldId="684"/>
        </pc:sldMkLst>
        <pc:spChg chg="mod">
          <ac:chgData name="Dinh Nguyen" userId="75ea2f2f01fb72ed" providerId="LiveId" clId="{4D4FF88C-78DD-5749-A56E-369A16005E31}" dt="2023-05-29T00:02:39.029" v="550" actId="20577"/>
          <ac:spMkLst>
            <pc:docMk/>
            <pc:sldMk cId="2281278554" sldId="684"/>
            <ac:spMk id="3" creationId="{AA7639F0-A4F3-A16E-E2DA-A6369791F9F1}"/>
          </ac:spMkLst>
        </pc:spChg>
        <pc:picChg chg="del">
          <ac:chgData name="Dinh Nguyen" userId="75ea2f2f01fb72ed" providerId="LiveId" clId="{4D4FF88C-78DD-5749-A56E-369A16005E31}" dt="2023-05-29T00:00:24.302" v="498" actId="478"/>
          <ac:picMkLst>
            <pc:docMk/>
            <pc:sldMk cId="2281278554" sldId="684"/>
            <ac:picMk id="5" creationId="{D816E290-2BC8-9315-7BFB-7BF970ADC7E7}"/>
          </ac:picMkLst>
        </pc:picChg>
        <pc:picChg chg="del">
          <ac:chgData name="Dinh Nguyen" userId="75ea2f2f01fb72ed" providerId="LiveId" clId="{4D4FF88C-78DD-5749-A56E-369A16005E31}" dt="2023-05-29T00:00:24.302" v="498" actId="478"/>
          <ac:picMkLst>
            <pc:docMk/>
            <pc:sldMk cId="2281278554" sldId="684"/>
            <ac:picMk id="7" creationId="{564377A8-C151-2080-6B2F-27020B8305B9}"/>
          </ac:picMkLst>
        </pc:picChg>
      </pc:sldChg>
      <pc:sldChg chg="addSp modSp add mod">
        <pc:chgData name="Dinh Nguyen" userId="75ea2f2f01fb72ed" providerId="LiveId" clId="{4D4FF88C-78DD-5749-A56E-369A16005E31}" dt="2023-05-29T00:03:36.501" v="561" actId="1076"/>
        <pc:sldMkLst>
          <pc:docMk/>
          <pc:sldMk cId="492066205" sldId="685"/>
        </pc:sldMkLst>
        <pc:spChg chg="mod">
          <ac:chgData name="Dinh Nguyen" userId="75ea2f2f01fb72ed" providerId="LiveId" clId="{4D4FF88C-78DD-5749-A56E-369A16005E31}" dt="2023-05-29T00:03:21.958" v="556" actId="113"/>
          <ac:spMkLst>
            <pc:docMk/>
            <pc:sldMk cId="492066205" sldId="685"/>
            <ac:spMk id="3" creationId="{AA7639F0-A4F3-A16E-E2DA-A6369791F9F1}"/>
          </ac:spMkLst>
        </pc:spChg>
        <pc:picChg chg="add mod">
          <ac:chgData name="Dinh Nguyen" userId="75ea2f2f01fb72ed" providerId="LiveId" clId="{4D4FF88C-78DD-5749-A56E-369A16005E31}" dt="2023-05-29T00:03:36.501" v="561" actId="1076"/>
          <ac:picMkLst>
            <pc:docMk/>
            <pc:sldMk cId="492066205" sldId="685"/>
            <ac:picMk id="2" creationId="{9A007A7B-900D-E6B4-A638-5B04D4DAF48F}"/>
          </ac:picMkLst>
        </pc:picChg>
      </pc:sldChg>
      <pc:sldChg chg="addSp delSp modSp add mod">
        <pc:chgData name="Dinh Nguyen" userId="75ea2f2f01fb72ed" providerId="LiveId" clId="{4D4FF88C-78DD-5749-A56E-369A16005E31}" dt="2023-05-29T00:04:13.105" v="570" actId="1076"/>
        <pc:sldMkLst>
          <pc:docMk/>
          <pc:sldMk cId="293169672" sldId="686"/>
        </pc:sldMkLst>
        <pc:spChg chg="mod">
          <ac:chgData name="Dinh Nguyen" userId="75ea2f2f01fb72ed" providerId="LiveId" clId="{4D4FF88C-78DD-5749-A56E-369A16005E31}" dt="2023-05-29T00:04:00.500" v="567" actId="113"/>
          <ac:spMkLst>
            <pc:docMk/>
            <pc:sldMk cId="293169672" sldId="686"/>
            <ac:spMk id="3" creationId="{AA7639F0-A4F3-A16E-E2DA-A6369791F9F1}"/>
          </ac:spMkLst>
        </pc:spChg>
        <pc:spChg chg="add del">
          <ac:chgData name="Dinh Nguyen" userId="75ea2f2f01fb72ed" providerId="LiveId" clId="{4D4FF88C-78DD-5749-A56E-369A16005E31}" dt="2023-05-29T00:03:54.619" v="565" actId="22"/>
          <ac:spMkLst>
            <pc:docMk/>
            <pc:sldMk cId="293169672" sldId="686"/>
            <ac:spMk id="5" creationId="{DA3D1949-F0ED-DF2D-6D9C-7264E5591546}"/>
          </ac:spMkLst>
        </pc:spChg>
        <pc:picChg chg="del">
          <ac:chgData name="Dinh Nguyen" userId="75ea2f2f01fb72ed" providerId="LiveId" clId="{4D4FF88C-78DD-5749-A56E-369A16005E31}" dt="2023-05-29T00:03:52.798" v="563" actId="478"/>
          <ac:picMkLst>
            <pc:docMk/>
            <pc:sldMk cId="293169672" sldId="686"/>
            <ac:picMk id="2" creationId="{9A007A7B-900D-E6B4-A638-5B04D4DAF48F}"/>
          </ac:picMkLst>
        </pc:picChg>
        <pc:picChg chg="add mod">
          <ac:chgData name="Dinh Nguyen" userId="75ea2f2f01fb72ed" providerId="LiveId" clId="{4D4FF88C-78DD-5749-A56E-369A16005E31}" dt="2023-05-29T00:04:13.105" v="570" actId="1076"/>
          <ac:picMkLst>
            <pc:docMk/>
            <pc:sldMk cId="293169672" sldId="686"/>
            <ac:picMk id="6" creationId="{CF1C9F01-021F-02FB-60BD-5873FB312FBE}"/>
          </ac:picMkLst>
        </pc:picChg>
      </pc:sldChg>
      <pc:sldChg chg="delSp modSp add mod">
        <pc:chgData name="Dinh Nguyen" userId="75ea2f2f01fb72ed" providerId="LiveId" clId="{4D4FF88C-78DD-5749-A56E-369A16005E31}" dt="2023-05-29T00:04:51.481" v="587" actId="207"/>
        <pc:sldMkLst>
          <pc:docMk/>
          <pc:sldMk cId="1749810516" sldId="687"/>
        </pc:sldMkLst>
        <pc:spChg chg="mod">
          <ac:chgData name="Dinh Nguyen" userId="75ea2f2f01fb72ed" providerId="LiveId" clId="{4D4FF88C-78DD-5749-A56E-369A16005E31}" dt="2023-05-29T00:04:51.481" v="587" actId="207"/>
          <ac:spMkLst>
            <pc:docMk/>
            <pc:sldMk cId="1749810516" sldId="687"/>
            <ac:spMk id="3" creationId="{AA7639F0-A4F3-A16E-E2DA-A6369791F9F1}"/>
          </ac:spMkLst>
        </pc:spChg>
        <pc:picChg chg="del">
          <ac:chgData name="Dinh Nguyen" userId="75ea2f2f01fb72ed" providerId="LiveId" clId="{4D4FF88C-78DD-5749-A56E-369A16005E31}" dt="2023-05-29T00:04:27.416" v="572" actId="478"/>
          <ac:picMkLst>
            <pc:docMk/>
            <pc:sldMk cId="1749810516" sldId="687"/>
            <ac:picMk id="6" creationId="{CF1C9F01-021F-02FB-60BD-5873FB312FBE}"/>
          </ac:picMkLst>
        </pc:picChg>
      </pc:sldChg>
      <pc:sldChg chg="addSp modSp add mod">
        <pc:chgData name="Dinh Nguyen" userId="75ea2f2f01fb72ed" providerId="LiveId" clId="{4D4FF88C-78DD-5749-A56E-369A16005E31}" dt="2023-05-29T00:06:15.671" v="669" actId="1076"/>
        <pc:sldMkLst>
          <pc:docMk/>
          <pc:sldMk cId="726967345" sldId="688"/>
        </pc:sldMkLst>
        <pc:spChg chg="mod">
          <ac:chgData name="Dinh Nguyen" userId="75ea2f2f01fb72ed" providerId="LiveId" clId="{4D4FF88C-78DD-5749-A56E-369A16005E31}" dt="2023-05-29T00:05:43.513" v="657" actId="20577"/>
          <ac:spMkLst>
            <pc:docMk/>
            <pc:sldMk cId="726967345" sldId="688"/>
            <ac:spMk id="3" creationId="{AA7639F0-A4F3-A16E-E2DA-A6369791F9F1}"/>
          </ac:spMkLst>
        </pc:spChg>
        <pc:picChg chg="add mod">
          <ac:chgData name="Dinh Nguyen" userId="75ea2f2f01fb72ed" providerId="LiveId" clId="{4D4FF88C-78DD-5749-A56E-369A16005E31}" dt="2023-05-29T00:06:05.587" v="664" actId="1076"/>
          <ac:picMkLst>
            <pc:docMk/>
            <pc:sldMk cId="726967345" sldId="688"/>
            <ac:picMk id="4" creationId="{8D26FA86-E25C-A6C2-2449-90B8832C9668}"/>
          </ac:picMkLst>
        </pc:picChg>
        <pc:picChg chg="add mod">
          <ac:chgData name="Dinh Nguyen" userId="75ea2f2f01fb72ed" providerId="LiveId" clId="{4D4FF88C-78DD-5749-A56E-369A16005E31}" dt="2023-05-29T00:06:15.671" v="669" actId="1076"/>
          <ac:picMkLst>
            <pc:docMk/>
            <pc:sldMk cId="726967345" sldId="688"/>
            <ac:picMk id="5" creationId="{27205764-3A69-48C5-5E23-852C8D7BC3A9}"/>
          </ac:picMkLst>
        </pc:picChg>
      </pc:sldChg>
      <pc:sldChg chg="modSp add mod">
        <pc:chgData name="Dinh Nguyen" userId="75ea2f2f01fb72ed" providerId="LiveId" clId="{4D4FF88C-78DD-5749-A56E-369A16005E31}" dt="2023-05-29T00:07:18.804" v="728" actId="1076"/>
        <pc:sldMkLst>
          <pc:docMk/>
          <pc:sldMk cId="2804072886" sldId="689"/>
        </pc:sldMkLst>
        <pc:spChg chg="mod">
          <ac:chgData name="Dinh Nguyen" userId="75ea2f2f01fb72ed" providerId="LiveId" clId="{4D4FF88C-78DD-5749-A56E-369A16005E31}" dt="2023-05-29T00:07:18.804" v="728" actId="1076"/>
          <ac:spMkLst>
            <pc:docMk/>
            <pc:sldMk cId="2804072886" sldId="689"/>
            <ac:spMk id="131" creationId="{00000000-0000-0000-0000-000000000000}"/>
          </ac:spMkLst>
        </pc:spChg>
      </pc:sldChg>
      <pc:sldChg chg="add">
        <pc:chgData name="Dinh Nguyen" userId="75ea2f2f01fb72ed" providerId="LiveId" clId="{4D4FF88C-78DD-5749-A56E-369A16005E31}" dt="2023-05-29T00:07:22.793" v="729"/>
        <pc:sldMkLst>
          <pc:docMk/>
          <pc:sldMk cId="1004243775" sldId="690"/>
        </pc:sldMkLst>
      </pc:sldChg>
      <pc:sldChg chg="modSp add mod">
        <pc:chgData name="Dinh Nguyen" userId="75ea2f2f01fb72ed" providerId="LiveId" clId="{4D4FF88C-78DD-5749-A56E-369A16005E31}" dt="2023-05-29T00:07:33.655" v="739" actId="404"/>
        <pc:sldMkLst>
          <pc:docMk/>
          <pc:sldMk cId="1988921056" sldId="691"/>
        </pc:sldMkLst>
        <pc:spChg chg="mod">
          <ac:chgData name="Dinh Nguyen" userId="75ea2f2f01fb72ed" providerId="LiveId" clId="{4D4FF88C-78DD-5749-A56E-369A16005E31}" dt="2023-05-29T00:07:33.655" v="739" actId="404"/>
          <ac:spMkLst>
            <pc:docMk/>
            <pc:sldMk cId="1988921056" sldId="691"/>
            <ac:spMk id="131" creationId="{00000000-0000-0000-0000-000000000000}"/>
          </ac:spMkLst>
        </pc:spChg>
      </pc:sldChg>
      <pc:sldChg chg="add">
        <pc:chgData name="Dinh Nguyen" userId="75ea2f2f01fb72ed" providerId="LiveId" clId="{4D4FF88C-78DD-5749-A56E-369A16005E31}" dt="2023-05-29T00:07:26.296" v="730"/>
        <pc:sldMkLst>
          <pc:docMk/>
          <pc:sldMk cId="3463465225" sldId="692"/>
        </pc:sldMkLst>
      </pc:sldChg>
      <pc:sldChg chg="addSp delSp modSp add mod">
        <pc:chgData name="Dinh Nguyen" userId="75ea2f2f01fb72ed" providerId="LiveId" clId="{4D4FF88C-78DD-5749-A56E-369A16005E31}" dt="2023-05-29T00:13:23.169" v="1133" actId="20577"/>
        <pc:sldMkLst>
          <pc:docMk/>
          <pc:sldMk cId="3993786586" sldId="693"/>
        </pc:sldMkLst>
        <pc:spChg chg="mod">
          <ac:chgData name="Dinh Nguyen" userId="75ea2f2f01fb72ed" providerId="LiveId" clId="{4D4FF88C-78DD-5749-A56E-369A16005E31}" dt="2023-05-29T00:13:23.169" v="1133" actId="20577"/>
          <ac:spMkLst>
            <pc:docMk/>
            <pc:sldMk cId="3993786586" sldId="693"/>
            <ac:spMk id="3" creationId="{AA7639F0-A4F3-A16E-E2DA-A6369791F9F1}"/>
          </ac:spMkLst>
        </pc:spChg>
        <pc:picChg chg="del">
          <ac:chgData name="Dinh Nguyen" userId="75ea2f2f01fb72ed" providerId="LiveId" clId="{4D4FF88C-78DD-5749-A56E-369A16005E31}" dt="2023-05-29T00:08:16.161" v="741" actId="478"/>
          <ac:picMkLst>
            <pc:docMk/>
            <pc:sldMk cId="3993786586" sldId="693"/>
            <ac:picMk id="4" creationId="{8D26FA86-E25C-A6C2-2449-90B8832C9668}"/>
          </ac:picMkLst>
        </pc:picChg>
        <pc:picChg chg="del">
          <ac:chgData name="Dinh Nguyen" userId="75ea2f2f01fb72ed" providerId="LiveId" clId="{4D4FF88C-78DD-5749-A56E-369A16005E31}" dt="2023-05-29T00:08:17.268" v="742" actId="478"/>
          <ac:picMkLst>
            <pc:docMk/>
            <pc:sldMk cId="3993786586" sldId="693"/>
            <ac:picMk id="5" creationId="{27205764-3A69-48C5-5E23-852C8D7BC3A9}"/>
          </ac:picMkLst>
        </pc:picChg>
        <pc:picChg chg="add mod">
          <ac:chgData name="Dinh Nguyen" userId="75ea2f2f01fb72ed" providerId="LiveId" clId="{4D4FF88C-78DD-5749-A56E-369A16005E31}" dt="2023-05-29T00:13:20.901" v="1126" actId="1076"/>
          <ac:picMkLst>
            <pc:docMk/>
            <pc:sldMk cId="3993786586" sldId="693"/>
            <ac:picMk id="6" creationId="{751B5B70-881B-AFE7-B5B3-415EC43A9210}"/>
          </ac:picMkLst>
        </pc:picChg>
      </pc:sldChg>
      <pc:sldChg chg="addSp delSp modSp add mod">
        <pc:chgData name="Dinh Nguyen" userId="75ea2f2f01fb72ed" providerId="LiveId" clId="{4D4FF88C-78DD-5749-A56E-369A16005E31}" dt="2023-05-29T00:12:50.529" v="1063" actId="1076"/>
        <pc:sldMkLst>
          <pc:docMk/>
          <pc:sldMk cId="3241269318" sldId="694"/>
        </pc:sldMkLst>
        <pc:spChg chg="mod">
          <ac:chgData name="Dinh Nguyen" userId="75ea2f2f01fb72ed" providerId="LiveId" clId="{4D4FF88C-78DD-5749-A56E-369A16005E31}" dt="2023-05-29T00:12:46.795" v="1062" actId="20577"/>
          <ac:spMkLst>
            <pc:docMk/>
            <pc:sldMk cId="3241269318" sldId="694"/>
            <ac:spMk id="3" creationId="{AA7639F0-A4F3-A16E-E2DA-A6369791F9F1}"/>
          </ac:spMkLst>
        </pc:spChg>
        <pc:picChg chg="add del mod">
          <ac:chgData name="Dinh Nguyen" userId="75ea2f2f01fb72ed" providerId="LiveId" clId="{4D4FF88C-78DD-5749-A56E-369A16005E31}" dt="2023-05-29T00:12:06.720" v="964" actId="478"/>
          <ac:picMkLst>
            <pc:docMk/>
            <pc:sldMk cId="3241269318" sldId="694"/>
            <ac:picMk id="2" creationId="{FD65CABE-E173-C05D-14DE-86CA3D3761D3}"/>
          </ac:picMkLst>
        </pc:picChg>
        <pc:picChg chg="add mod">
          <ac:chgData name="Dinh Nguyen" userId="75ea2f2f01fb72ed" providerId="LiveId" clId="{4D4FF88C-78DD-5749-A56E-369A16005E31}" dt="2023-05-29T00:12:50.529" v="1063" actId="1076"/>
          <ac:picMkLst>
            <pc:docMk/>
            <pc:sldMk cId="3241269318" sldId="694"/>
            <ac:picMk id="5" creationId="{C18B730B-FDE9-D14B-E6F2-B1B1ECF11C61}"/>
          </ac:picMkLst>
        </pc:picChg>
        <pc:picChg chg="del">
          <ac:chgData name="Dinh Nguyen" userId="75ea2f2f01fb72ed" providerId="LiveId" clId="{4D4FF88C-78DD-5749-A56E-369A16005E31}" dt="2023-05-29T00:11:11.643" v="952" actId="478"/>
          <ac:picMkLst>
            <pc:docMk/>
            <pc:sldMk cId="3241269318" sldId="694"/>
            <ac:picMk id="6" creationId="{751B5B70-881B-AFE7-B5B3-415EC43A9210}"/>
          </ac:picMkLst>
        </pc:picChg>
      </pc:sldChg>
      <pc:sldChg chg="addSp delSp modSp add mod">
        <pc:chgData name="Dinh Nguyen" userId="75ea2f2f01fb72ed" providerId="LiveId" clId="{4D4FF88C-78DD-5749-A56E-369A16005E31}" dt="2023-05-29T00:14:24.784" v="1146" actId="1076"/>
        <pc:sldMkLst>
          <pc:docMk/>
          <pc:sldMk cId="776766282" sldId="695"/>
        </pc:sldMkLst>
        <pc:spChg chg="mod">
          <ac:chgData name="Dinh Nguyen" userId="75ea2f2f01fb72ed" providerId="LiveId" clId="{4D4FF88C-78DD-5749-A56E-369A16005E31}" dt="2023-05-29T00:14:16.166" v="1143" actId="122"/>
          <ac:spMkLst>
            <pc:docMk/>
            <pc:sldMk cId="776766282" sldId="695"/>
            <ac:spMk id="3" creationId="{AA7639F0-A4F3-A16E-E2DA-A6369791F9F1}"/>
          </ac:spMkLst>
        </pc:spChg>
        <pc:picChg chg="add mod">
          <ac:chgData name="Dinh Nguyen" userId="75ea2f2f01fb72ed" providerId="LiveId" clId="{4D4FF88C-78DD-5749-A56E-369A16005E31}" dt="2023-05-29T00:14:24.784" v="1146" actId="1076"/>
          <ac:picMkLst>
            <pc:docMk/>
            <pc:sldMk cId="776766282" sldId="695"/>
            <ac:picMk id="2" creationId="{7EBBA325-E652-4D25-2D25-C8242E3ACEB1}"/>
          </ac:picMkLst>
        </pc:picChg>
        <pc:picChg chg="del">
          <ac:chgData name="Dinh Nguyen" userId="75ea2f2f01fb72ed" providerId="LiveId" clId="{4D4FF88C-78DD-5749-A56E-369A16005E31}" dt="2023-05-29T00:13:46.711" v="1135" actId="478"/>
          <ac:picMkLst>
            <pc:docMk/>
            <pc:sldMk cId="776766282" sldId="695"/>
            <ac:picMk id="5" creationId="{C18B730B-FDE9-D14B-E6F2-B1B1ECF11C61}"/>
          </ac:picMkLst>
        </pc:picChg>
      </pc:sldChg>
      <pc:sldChg chg="addSp delSp modSp add mod">
        <pc:chgData name="Dinh Nguyen" userId="75ea2f2f01fb72ed" providerId="LiveId" clId="{4D4FF88C-78DD-5749-A56E-369A16005E31}" dt="2023-05-29T00:15:02.348" v="1156" actId="1076"/>
        <pc:sldMkLst>
          <pc:docMk/>
          <pc:sldMk cId="1662151317" sldId="696"/>
        </pc:sldMkLst>
        <pc:spChg chg="mod">
          <ac:chgData name="Dinh Nguyen" userId="75ea2f2f01fb72ed" providerId="LiveId" clId="{4D4FF88C-78DD-5749-A56E-369A16005E31}" dt="2023-05-29T00:14:54.300" v="1154" actId="113"/>
          <ac:spMkLst>
            <pc:docMk/>
            <pc:sldMk cId="1662151317" sldId="696"/>
            <ac:spMk id="3" creationId="{AA7639F0-A4F3-A16E-E2DA-A6369791F9F1}"/>
          </ac:spMkLst>
        </pc:spChg>
        <pc:picChg chg="del">
          <ac:chgData name="Dinh Nguyen" userId="75ea2f2f01fb72ed" providerId="LiveId" clId="{4D4FF88C-78DD-5749-A56E-369A16005E31}" dt="2023-05-29T00:14:37.778" v="1148" actId="478"/>
          <ac:picMkLst>
            <pc:docMk/>
            <pc:sldMk cId="1662151317" sldId="696"/>
            <ac:picMk id="2" creationId="{7EBBA325-E652-4D25-2D25-C8242E3ACEB1}"/>
          </ac:picMkLst>
        </pc:picChg>
        <pc:picChg chg="add mod">
          <ac:chgData name="Dinh Nguyen" userId="75ea2f2f01fb72ed" providerId="LiveId" clId="{4D4FF88C-78DD-5749-A56E-369A16005E31}" dt="2023-05-29T00:15:02.348" v="1156" actId="1076"/>
          <ac:picMkLst>
            <pc:docMk/>
            <pc:sldMk cId="1662151317" sldId="696"/>
            <ac:picMk id="4" creationId="{F4E8235B-D410-C714-6D22-10BB4E2E80D1}"/>
          </ac:picMkLst>
        </pc:picChg>
      </pc:sldChg>
      <pc:sldChg chg="addSp delSp modSp add mod">
        <pc:chgData name="Dinh Nguyen" userId="75ea2f2f01fb72ed" providerId="LiveId" clId="{4D4FF88C-78DD-5749-A56E-369A16005E31}" dt="2023-05-29T00:15:41.413" v="1165" actId="1076"/>
        <pc:sldMkLst>
          <pc:docMk/>
          <pc:sldMk cId="1659442729" sldId="697"/>
        </pc:sldMkLst>
        <pc:spChg chg="mod">
          <ac:chgData name="Dinh Nguyen" userId="75ea2f2f01fb72ed" providerId="LiveId" clId="{4D4FF88C-78DD-5749-A56E-369A16005E31}" dt="2023-05-29T00:15:34.349" v="1163" actId="113"/>
          <ac:spMkLst>
            <pc:docMk/>
            <pc:sldMk cId="1659442729" sldId="697"/>
            <ac:spMk id="3" creationId="{AA7639F0-A4F3-A16E-E2DA-A6369791F9F1}"/>
          </ac:spMkLst>
        </pc:spChg>
        <pc:picChg chg="add mod">
          <ac:chgData name="Dinh Nguyen" userId="75ea2f2f01fb72ed" providerId="LiveId" clId="{4D4FF88C-78DD-5749-A56E-369A16005E31}" dt="2023-05-29T00:15:41.413" v="1165" actId="1076"/>
          <ac:picMkLst>
            <pc:docMk/>
            <pc:sldMk cId="1659442729" sldId="697"/>
            <ac:picMk id="2" creationId="{07A75476-0998-B63E-8556-A0D4475FE53B}"/>
          </ac:picMkLst>
        </pc:picChg>
        <pc:picChg chg="del">
          <ac:chgData name="Dinh Nguyen" userId="75ea2f2f01fb72ed" providerId="LiveId" clId="{4D4FF88C-78DD-5749-A56E-369A16005E31}" dt="2023-05-29T00:15:14.570" v="1158" actId="478"/>
          <ac:picMkLst>
            <pc:docMk/>
            <pc:sldMk cId="1659442729" sldId="697"/>
            <ac:picMk id="4" creationId="{F4E8235B-D410-C714-6D22-10BB4E2E80D1}"/>
          </ac:picMkLst>
        </pc:picChg>
      </pc:sldChg>
      <pc:sldChg chg="addSp delSp modSp add mod">
        <pc:chgData name="Dinh Nguyen" userId="75ea2f2f01fb72ed" providerId="LiveId" clId="{4D4FF88C-78DD-5749-A56E-369A16005E31}" dt="2023-05-29T00:17:09.875" v="1213"/>
        <pc:sldMkLst>
          <pc:docMk/>
          <pc:sldMk cId="428449034" sldId="698"/>
        </pc:sldMkLst>
        <pc:spChg chg="mod">
          <ac:chgData name="Dinh Nguyen" userId="75ea2f2f01fb72ed" providerId="LiveId" clId="{4D4FF88C-78DD-5749-A56E-369A16005E31}" dt="2023-05-29T00:17:06.190" v="1211" actId="20577"/>
          <ac:spMkLst>
            <pc:docMk/>
            <pc:sldMk cId="428449034" sldId="698"/>
            <ac:spMk id="3" creationId="{AA7639F0-A4F3-A16E-E2DA-A6369791F9F1}"/>
          </ac:spMkLst>
        </pc:spChg>
        <pc:spChg chg="add del mod">
          <ac:chgData name="Dinh Nguyen" userId="75ea2f2f01fb72ed" providerId="LiveId" clId="{4D4FF88C-78DD-5749-A56E-369A16005E31}" dt="2023-05-29T00:17:09.875" v="1213"/>
          <ac:spMkLst>
            <pc:docMk/>
            <pc:sldMk cId="428449034" sldId="698"/>
            <ac:spMk id="5" creationId="{0C8A8C48-654E-571B-87B7-81E3570B8C26}"/>
          </ac:spMkLst>
        </pc:spChg>
        <pc:picChg chg="del">
          <ac:chgData name="Dinh Nguyen" userId="75ea2f2f01fb72ed" providerId="LiveId" clId="{4D4FF88C-78DD-5749-A56E-369A16005E31}" dt="2023-05-29T00:16:33.453" v="1167" actId="478"/>
          <ac:picMkLst>
            <pc:docMk/>
            <pc:sldMk cId="428449034" sldId="698"/>
            <ac:picMk id="2" creationId="{07A75476-0998-B63E-8556-A0D4475FE53B}"/>
          </ac:picMkLst>
        </pc:picChg>
        <pc:picChg chg="add mod">
          <ac:chgData name="Dinh Nguyen" userId="75ea2f2f01fb72ed" providerId="LiveId" clId="{4D4FF88C-78DD-5749-A56E-369A16005E31}" dt="2023-05-29T00:16:58.982" v="1174" actId="1076"/>
          <ac:picMkLst>
            <pc:docMk/>
            <pc:sldMk cId="428449034" sldId="698"/>
            <ac:picMk id="4" creationId="{440F3E97-045D-C443-52D6-99AD3A68F92C}"/>
          </ac:picMkLst>
        </pc:picChg>
      </pc:sldChg>
      <pc:sldChg chg="addSp delSp modSp add mod">
        <pc:chgData name="Dinh Nguyen" userId="75ea2f2f01fb72ed" providerId="LiveId" clId="{4D4FF88C-78DD-5749-A56E-369A16005E31}" dt="2023-05-29T00:17:47.231" v="1222" actId="14100"/>
        <pc:sldMkLst>
          <pc:docMk/>
          <pc:sldMk cId="1854704026" sldId="699"/>
        </pc:sldMkLst>
        <pc:spChg chg="mod">
          <ac:chgData name="Dinh Nguyen" userId="75ea2f2f01fb72ed" providerId="LiveId" clId="{4D4FF88C-78DD-5749-A56E-369A16005E31}" dt="2023-05-29T00:17:29.395" v="1216"/>
          <ac:spMkLst>
            <pc:docMk/>
            <pc:sldMk cId="1854704026" sldId="699"/>
            <ac:spMk id="3" creationId="{AA7639F0-A4F3-A16E-E2DA-A6369791F9F1}"/>
          </ac:spMkLst>
        </pc:spChg>
        <pc:spChg chg="add del">
          <ac:chgData name="Dinh Nguyen" userId="75ea2f2f01fb72ed" providerId="LiveId" clId="{4D4FF88C-78DD-5749-A56E-369A16005E31}" dt="2023-05-29T00:17:35.588" v="1218" actId="478"/>
          <ac:spMkLst>
            <pc:docMk/>
            <pc:sldMk cId="1854704026" sldId="699"/>
            <ac:spMk id="5" creationId="{CFF2BC42-888C-9E0D-B681-40644F69CACD}"/>
          </ac:spMkLst>
        </pc:spChg>
        <pc:picChg chg="del">
          <ac:chgData name="Dinh Nguyen" userId="75ea2f2f01fb72ed" providerId="LiveId" clId="{4D4FF88C-78DD-5749-A56E-369A16005E31}" dt="2023-05-29T00:17:25.584" v="1215" actId="478"/>
          <ac:picMkLst>
            <pc:docMk/>
            <pc:sldMk cId="1854704026" sldId="699"/>
            <ac:picMk id="4" creationId="{440F3E97-045D-C443-52D6-99AD3A68F92C}"/>
          </ac:picMkLst>
        </pc:picChg>
        <pc:picChg chg="add mod">
          <ac:chgData name="Dinh Nguyen" userId="75ea2f2f01fb72ed" providerId="LiveId" clId="{4D4FF88C-78DD-5749-A56E-369A16005E31}" dt="2023-05-29T00:17:47.231" v="1222" actId="14100"/>
          <ac:picMkLst>
            <pc:docMk/>
            <pc:sldMk cId="1854704026" sldId="699"/>
            <ac:picMk id="6" creationId="{ADAD6E48-A3A2-67BC-541F-9218DB55C273}"/>
          </ac:picMkLst>
        </pc:picChg>
      </pc:sldChg>
      <pc:sldChg chg="addSp delSp modSp add mod">
        <pc:chgData name="Dinh Nguyen" userId="75ea2f2f01fb72ed" providerId="LiveId" clId="{4D4FF88C-78DD-5749-A56E-369A16005E31}" dt="2023-05-29T00:18:20.702" v="1234" actId="14100"/>
        <pc:sldMkLst>
          <pc:docMk/>
          <pc:sldMk cId="2850486306" sldId="700"/>
        </pc:sldMkLst>
        <pc:spChg chg="mod">
          <ac:chgData name="Dinh Nguyen" userId="75ea2f2f01fb72ed" providerId="LiveId" clId="{4D4FF88C-78DD-5749-A56E-369A16005E31}" dt="2023-05-29T00:18:12.982" v="1232" actId="113"/>
          <ac:spMkLst>
            <pc:docMk/>
            <pc:sldMk cId="2850486306" sldId="700"/>
            <ac:spMk id="3" creationId="{AA7639F0-A4F3-A16E-E2DA-A6369791F9F1}"/>
          </ac:spMkLst>
        </pc:spChg>
        <pc:spChg chg="add del">
          <ac:chgData name="Dinh Nguyen" userId="75ea2f2f01fb72ed" providerId="LiveId" clId="{4D4FF88C-78DD-5749-A56E-369A16005E31}" dt="2023-05-29T00:18:01.825" v="1226" actId="22"/>
          <ac:spMkLst>
            <pc:docMk/>
            <pc:sldMk cId="2850486306" sldId="700"/>
            <ac:spMk id="4" creationId="{ABF7A660-5E64-2F3D-7D49-E51732A99BBB}"/>
          </ac:spMkLst>
        </pc:spChg>
        <pc:picChg chg="add mod">
          <ac:chgData name="Dinh Nguyen" userId="75ea2f2f01fb72ed" providerId="LiveId" clId="{4D4FF88C-78DD-5749-A56E-369A16005E31}" dt="2023-05-29T00:18:20.702" v="1234" actId="14100"/>
          <ac:picMkLst>
            <pc:docMk/>
            <pc:sldMk cId="2850486306" sldId="700"/>
            <ac:picMk id="5" creationId="{A408795B-9D2F-EFA1-0FA0-D4A5E8B39B7A}"/>
          </ac:picMkLst>
        </pc:picChg>
        <pc:picChg chg="add del">
          <ac:chgData name="Dinh Nguyen" userId="75ea2f2f01fb72ed" providerId="LiveId" clId="{4D4FF88C-78DD-5749-A56E-369A16005E31}" dt="2023-05-29T00:18:04.682" v="1228" actId="478"/>
          <ac:picMkLst>
            <pc:docMk/>
            <pc:sldMk cId="2850486306" sldId="700"/>
            <ac:picMk id="6" creationId="{ADAD6E48-A3A2-67BC-541F-9218DB55C273}"/>
          </ac:picMkLst>
        </pc:picChg>
      </pc:sldChg>
      <pc:sldChg chg="addSp delSp modSp add mod">
        <pc:chgData name="Dinh Nguyen" userId="75ea2f2f01fb72ed" providerId="LiveId" clId="{4D4FF88C-78DD-5749-A56E-369A16005E31}" dt="2023-05-29T00:20:13.936" v="1465" actId="1076"/>
        <pc:sldMkLst>
          <pc:docMk/>
          <pc:sldMk cId="1828873476" sldId="701"/>
        </pc:sldMkLst>
        <pc:spChg chg="mod">
          <ac:chgData name="Dinh Nguyen" userId="75ea2f2f01fb72ed" providerId="LiveId" clId="{4D4FF88C-78DD-5749-A56E-369A16005E31}" dt="2023-05-29T00:20:00.165" v="1460" actId="20577"/>
          <ac:spMkLst>
            <pc:docMk/>
            <pc:sldMk cId="1828873476" sldId="701"/>
            <ac:spMk id="3" creationId="{AA7639F0-A4F3-A16E-E2DA-A6369791F9F1}"/>
          </ac:spMkLst>
        </pc:spChg>
        <pc:picChg chg="add mod">
          <ac:chgData name="Dinh Nguyen" userId="75ea2f2f01fb72ed" providerId="LiveId" clId="{4D4FF88C-78DD-5749-A56E-369A16005E31}" dt="2023-05-29T00:20:13.936" v="1465" actId="1076"/>
          <ac:picMkLst>
            <pc:docMk/>
            <pc:sldMk cId="1828873476" sldId="701"/>
            <ac:picMk id="2" creationId="{B8CB6FD1-DAB2-9AF3-EFF5-94531C98D1BB}"/>
          </ac:picMkLst>
        </pc:picChg>
        <pc:picChg chg="del">
          <ac:chgData name="Dinh Nguyen" userId="75ea2f2f01fb72ed" providerId="LiveId" clId="{4D4FF88C-78DD-5749-A56E-369A16005E31}" dt="2023-05-29T00:18:41.837" v="1236" actId="478"/>
          <ac:picMkLst>
            <pc:docMk/>
            <pc:sldMk cId="1828873476" sldId="701"/>
            <ac:picMk id="5" creationId="{A408795B-9D2F-EFA1-0FA0-D4A5E8B39B7A}"/>
          </ac:picMkLst>
        </pc:picChg>
      </pc:sldChg>
      <pc:sldChg chg="addSp delSp modSp add mod">
        <pc:chgData name="Dinh Nguyen" userId="75ea2f2f01fb72ed" providerId="LiveId" clId="{4D4FF88C-78DD-5749-A56E-369A16005E31}" dt="2023-05-29T00:21:31.384" v="1634" actId="20577"/>
        <pc:sldMkLst>
          <pc:docMk/>
          <pc:sldMk cId="2825341898" sldId="702"/>
        </pc:sldMkLst>
        <pc:spChg chg="mod">
          <ac:chgData name="Dinh Nguyen" userId="75ea2f2f01fb72ed" providerId="LiveId" clId="{4D4FF88C-78DD-5749-A56E-369A16005E31}" dt="2023-05-29T00:21:31.384" v="1634" actId="20577"/>
          <ac:spMkLst>
            <pc:docMk/>
            <pc:sldMk cId="2825341898" sldId="702"/>
            <ac:spMk id="3" creationId="{AA7639F0-A4F3-A16E-E2DA-A6369791F9F1}"/>
          </ac:spMkLst>
        </pc:spChg>
        <pc:picChg chg="del">
          <ac:chgData name="Dinh Nguyen" userId="75ea2f2f01fb72ed" providerId="LiveId" clId="{4D4FF88C-78DD-5749-A56E-369A16005E31}" dt="2023-05-29T00:20:34.296" v="1467" actId="478"/>
          <ac:picMkLst>
            <pc:docMk/>
            <pc:sldMk cId="2825341898" sldId="702"/>
            <ac:picMk id="2" creationId="{B8CB6FD1-DAB2-9AF3-EFF5-94531C98D1BB}"/>
          </ac:picMkLst>
        </pc:picChg>
        <pc:picChg chg="add mod">
          <ac:chgData name="Dinh Nguyen" userId="75ea2f2f01fb72ed" providerId="LiveId" clId="{4D4FF88C-78DD-5749-A56E-369A16005E31}" dt="2023-05-29T00:21:24.888" v="1626" actId="1076"/>
          <ac:picMkLst>
            <pc:docMk/>
            <pc:sldMk cId="2825341898" sldId="702"/>
            <ac:picMk id="4" creationId="{CD360641-93A1-7CB6-B96A-142BD9752F29}"/>
          </ac:picMkLst>
        </pc:picChg>
      </pc:sldChg>
      <pc:sldChg chg="addSp delSp modSp add del mod">
        <pc:chgData name="Dinh Nguyen" userId="75ea2f2f01fb72ed" providerId="LiveId" clId="{4D4FF88C-78DD-5749-A56E-369A16005E31}" dt="2023-05-29T00:22:27.831" v="1644" actId="2696"/>
        <pc:sldMkLst>
          <pc:docMk/>
          <pc:sldMk cId="1339904674" sldId="703"/>
        </pc:sldMkLst>
        <pc:spChg chg="mod">
          <ac:chgData name="Dinh Nguyen" userId="75ea2f2f01fb72ed" providerId="LiveId" clId="{4D4FF88C-78DD-5749-A56E-369A16005E31}" dt="2023-05-29T00:21:56.418" v="1639"/>
          <ac:spMkLst>
            <pc:docMk/>
            <pc:sldMk cId="1339904674" sldId="703"/>
            <ac:spMk id="3" creationId="{AA7639F0-A4F3-A16E-E2DA-A6369791F9F1}"/>
          </ac:spMkLst>
        </pc:spChg>
        <pc:picChg chg="add mod">
          <ac:chgData name="Dinh Nguyen" userId="75ea2f2f01fb72ed" providerId="LiveId" clId="{4D4FF88C-78DD-5749-A56E-369A16005E31}" dt="2023-05-29T00:22:13.569" v="1642" actId="1076"/>
          <ac:picMkLst>
            <pc:docMk/>
            <pc:sldMk cId="1339904674" sldId="703"/>
            <ac:picMk id="2" creationId="{F25029FC-B1EB-3BA9-D609-E4C46D518B6D}"/>
          </ac:picMkLst>
        </pc:picChg>
        <pc:picChg chg="del">
          <ac:chgData name="Dinh Nguyen" userId="75ea2f2f01fb72ed" providerId="LiveId" clId="{4D4FF88C-78DD-5749-A56E-369A16005E31}" dt="2023-05-29T00:21:48.268" v="1636" actId="478"/>
          <ac:picMkLst>
            <pc:docMk/>
            <pc:sldMk cId="1339904674" sldId="703"/>
            <ac:picMk id="4" creationId="{CD360641-93A1-7CB6-B96A-142BD9752F29}"/>
          </ac:picMkLst>
        </pc:picChg>
      </pc:sldChg>
      <pc:sldChg chg="addSp delSp modSp add mod">
        <pc:chgData name="Dinh Nguyen" userId="75ea2f2f01fb72ed" providerId="LiveId" clId="{4D4FF88C-78DD-5749-A56E-369A16005E31}" dt="2023-05-29T00:22:54.585" v="1651"/>
        <pc:sldMkLst>
          <pc:docMk/>
          <pc:sldMk cId="3872945568" sldId="704"/>
        </pc:sldMkLst>
        <pc:spChg chg="mod">
          <ac:chgData name="Dinh Nguyen" userId="75ea2f2f01fb72ed" providerId="LiveId" clId="{4D4FF88C-78DD-5749-A56E-369A16005E31}" dt="2023-05-29T00:22:54.585" v="1651"/>
          <ac:spMkLst>
            <pc:docMk/>
            <pc:sldMk cId="3872945568" sldId="704"/>
            <ac:spMk id="3" creationId="{AA7639F0-A4F3-A16E-E2DA-A6369791F9F1}"/>
          </ac:spMkLst>
        </pc:spChg>
        <pc:picChg chg="del">
          <ac:chgData name="Dinh Nguyen" userId="75ea2f2f01fb72ed" providerId="LiveId" clId="{4D4FF88C-78DD-5749-A56E-369A16005E31}" dt="2023-05-29T00:22:31.484" v="1646" actId="478"/>
          <ac:picMkLst>
            <pc:docMk/>
            <pc:sldMk cId="3872945568" sldId="704"/>
            <ac:picMk id="2" creationId="{F25029FC-B1EB-3BA9-D609-E4C46D518B6D}"/>
          </ac:picMkLst>
        </pc:picChg>
        <pc:picChg chg="add mod">
          <ac:chgData name="Dinh Nguyen" userId="75ea2f2f01fb72ed" providerId="LiveId" clId="{4D4FF88C-78DD-5749-A56E-369A16005E31}" dt="2023-05-29T00:22:43.717" v="1650" actId="1076"/>
          <ac:picMkLst>
            <pc:docMk/>
            <pc:sldMk cId="3872945568" sldId="704"/>
            <ac:picMk id="4" creationId="{51B85286-D24F-A51A-E3DD-01A13BE933C9}"/>
          </ac:picMkLst>
        </pc:picChg>
      </pc:sldChg>
      <pc:sldChg chg="addSp delSp modSp add mod">
        <pc:chgData name="Dinh Nguyen" userId="75ea2f2f01fb72ed" providerId="LiveId" clId="{4D4FF88C-78DD-5749-A56E-369A16005E31}" dt="2023-05-29T00:23:36.100" v="1659" actId="1076"/>
        <pc:sldMkLst>
          <pc:docMk/>
          <pc:sldMk cId="3667761331" sldId="705"/>
        </pc:sldMkLst>
        <pc:spChg chg="mod">
          <ac:chgData name="Dinh Nguyen" userId="75ea2f2f01fb72ed" providerId="LiveId" clId="{4D4FF88C-78DD-5749-A56E-369A16005E31}" dt="2023-05-29T00:23:26.078" v="1656"/>
          <ac:spMkLst>
            <pc:docMk/>
            <pc:sldMk cId="3667761331" sldId="705"/>
            <ac:spMk id="3" creationId="{AA7639F0-A4F3-A16E-E2DA-A6369791F9F1}"/>
          </ac:spMkLst>
        </pc:spChg>
        <pc:spChg chg="add del">
          <ac:chgData name="Dinh Nguyen" userId="75ea2f2f01fb72ed" providerId="LiveId" clId="{4D4FF88C-78DD-5749-A56E-369A16005E31}" dt="2023-05-29T00:23:21.471" v="1655" actId="22"/>
          <ac:spMkLst>
            <pc:docMk/>
            <pc:sldMk cId="3667761331" sldId="705"/>
            <ac:spMk id="5" creationId="{3F3B7C4E-ADDE-F598-73D0-6B34C6BBE7C2}"/>
          </ac:spMkLst>
        </pc:spChg>
        <pc:picChg chg="del">
          <ac:chgData name="Dinh Nguyen" userId="75ea2f2f01fb72ed" providerId="LiveId" clId="{4D4FF88C-78DD-5749-A56E-369A16005E31}" dt="2023-05-29T00:23:19.320" v="1653" actId="478"/>
          <ac:picMkLst>
            <pc:docMk/>
            <pc:sldMk cId="3667761331" sldId="705"/>
            <ac:picMk id="4" creationId="{51B85286-D24F-A51A-E3DD-01A13BE933C9}"/>
          </ac:picMkLst>
        </pc:picChg>
        <pc:picChg chg="add mod">
          <ac:chgData name="Dinh Nguyen" userId="75ea2f2f01fb72ed" providerId="LiveId" clId="{4D4FF88C-78DD-5749-A56E-369A16005E31}" dt="2023-05-29T00:23:36.100" v="1659" actId="1076"/>
          <ac:picMkLst>
            <pc:docMk/>
            <pc:sldMk cId="3667761331" sldId="705"/>
            <ac:picMk id="6" creationId="{8A4B7E4E-1949-AFF6-996E-B45CB0AEF4AB}"/>
          </ac:picMkLst>
        </pc:picChg>
      </pc:sldChg>
      <pc:sldChg chg="addSp delSp modSp add mod">
        <pc:chgData name="Dinh Nguyen" userId="75ea2f2f01fb72ed" providerId="LiveId" clId="{4D4FF88C-78DD-5749-A56E-369A16005E31}" dt="2023-05-29T00:24:03.734" v="1666" actId="1076"/>
        <pc:sldMkLst>
          <pc:docMk/>
          <pc:sldMk cId="1117094836" sldId="706"/>
        </pc:sldMkLst>
        <pc:spChg chg="mod">
          <ac:chgData name="Dinh Nguyen" userId="75ea2f2f01fb72ed" providerId="LiveId" clId="{4D4FF88C-78DD-5749-A56E-369A16005E31}" dt="2023-05-29T00:23:57.097" v="1664" actId="113"/>
          <ac:spMkLst>
            <pc:docMk/>
            <pc:sldMk cId="1117094836" sldId="706"/>
            <ac:spMk id="3" creationId="{AA7639F0-A4F3-A16E-E2DA-A6369791F9F1}"/>
          </ac:spMkLst>
        </pc:spChg>
        <pc:picChg chg="add mod">
          <ac:chgData name="Dinh Nguyen" userId="75ea2f2f01fb72ed" providerId="LiveId" clId="{4D4FF88C-78DD-5749-A56E-369A16005E31}" dt="2023-05-29T00:24:03.734" v="1666" actId="1076"/>
          <ac:picMkLst>
            <pc:docMk/>
            <pc:sldMk cId="1117094836" sldId="706"/>
            <ac:picMk id="2" creationId="{F6186149-DBEA-3DF6-9D56-8244368DAFF2}"/>
          </ac:picMkLst>
        </pc:picChg>
        <pc:picChg chg="del">
          <ac:chgData name="Dinh Nguyen" userId="75ea2f2f01fb72ed" providerId="LiveId" clId="{4D4FF88C-78DD-5749-A56E-369A16005E31}" dt="2023-05-29T00:23:46.309" v="1661" actId="478"/>
          <ac:picMkLst>
            <pc:docMk/>
            <pc:sldMk cId="1117094836" sldId="706"/>
            <ac:picMk id="6" creationId="{8A4B7E4E-1949-AFF6-996E-B45CB0AEF4AB}"/>
          </ac:picMkLst>
        </pc:picChg>
      </pc:sldChg>
      <pc:sldChg chg="addSp delSp modSp add mod">
        <pc:chgData name="Dinh Nguyen" userId="75ea2f2f01fb72ed" providerId="LiveId" clId="{4D4FF88C-78DD-5749-A56E-369A16005E31}" dt="2023-05-29T00:24:46.485" v="1678" actId="1076"/>
        <pc:sldMkLst>
          <pc:docMk/>
          <pc:sldMk cId="708786027" sldId="707"/>
        </pc:sldMkLst>
        <pc:spChg chg="mod">
          <ac:chgData name="Dinh Nguyen" userId="75ea2f2f01fb72ed" providerId="LiveId" clId="{4D4FF88C-78DD-5749-A56E-369A16005E31}" dt="2023-05-29T00:24:40.576" v="1677" actId="113"/>
          <ac:spMkLst>
            <pc:docMk/>
            <pc:sldMk cId="708786027" sldId="707"/>
            <ac:spMk id="3" creationId="{AA7639F0-A4F3-A16E-E2DA-A6369791F9F1}"/>
          </ac:spMkLst>
        </pc:spChg>
        <pc:picChg chg="del">
          <ac:chgData name="Dinh Nguyen" userId="75ea2f2f01fb72ed" providerId="LiveId" clId="{4D4FF88C-78DD-5749-A56E-369A16005E31}" dt="2023-05-29T00:24:14.223" v="1668" actId="478"/>
          <ac:picMkLst>
            <pc:docMk/>
            <pc:sldMk cId="708786027" sldId="707"/>
            <ac:picMk id="2" creationId="{F6186149-DBEA-3DF6-9D56-8244368DAFF2}"/>
          </ac:picMkLst>
        </pc:picChg>
        <pc:picChg chg="add mod">
          <ac:chgData name="Dinh Nguyen" userId="75ea2f2f01fb72ed" providerId="LiveId" clId="{4D4FF88C-78DD-5749-A56E-369A16005E31}" dt="2023-05-29T00:24:46.485" v="1678" actId="1076"/>
          <ac:picMkLst>
            <pc:docMk/>
            <pc:sldMk cId="708786027" sldId="707"/>
            <ac:picMk id="4" creationId="{A85BFA40-3393-A54E-0CC5-49F016E8766E}"/>
          </ac:picMkLst>
        </pc:picChg>
      </pc:sldChg>
      <pc:sldChg chg="addSp delSp modSp add mod">
        <pc:chgData name="Dinh Nguyen" userId="75ea2f2f01fb72ed" providerId="LiveId" clId="{4D4FF88C-78DD-5749-A56E-369A16005E31}" dt="2023-05-29T00:25:26.384" v="1728" actId="113"/>
        <pc:sldMkLst>
          <pc:docMk/>
          <pc:sldMk cId="3656239621" sldId="708"/>
        </pc:sldMkLst>
        <pc:spChg chg="mod">
          <ac:chgData name="Dinh Nguyen" userId="75ea2f2f01fb72ed" providerId="LiveId" clId="{4D4FF88C-78DD-5749-A56E-369A16005E31}" dt="2023-05-29T00:25:26.384" v="1728" actId="113"/>
          <ac:spMkLst>
            <pc:docMk/>
            <pc:sldMk cId="3656239621" sldId="708"/>
            <ac:spMk id="3" creationId="{AA7639F0-A4F3-A16E-E2DA-A6369791F9F1}"/>
          </ac:spMkLst>
        </pc:spChg>
        <pc:picChg chg="add mod">
          <ac:chgData name="Dinh Nguyen" userId="75ea2f2f01fb72ed" providerId="LiveId" clId="{4D4FF88C-78DD-5749-A56E-369A16005E31}" dt="2023-05-29T00:25:12.817" v="1684" actId="1076"/>
          <ac:picMkLst>
            <pc:docMk/>
            <pc:sldMk cId="3656239621" sldId="708"/>
            <ac:picMk id="2" creationId="{4E37DFFA-B4B1-21AA-0CAF-751D2D82994A}"/>
          </ac:picMkLst>
        </pc:picChg>
        <pc:picChg chg="del">
          <ac:chgData name="Dinh Nguyen" userId="75ea2f2f01fb72ed" providerId="LiveId" clId="{4D4FF88C-78DD-5749-A56E-369A16005E31}" dt="2023-05-29T00:25:01.403" v="1680" actId="478"/>
          <ac:picMkLst>
            <pc:docMk/>
            <pc:sldMk cId="3656239621" sldId="708"/>
            <ac:picMk id="4" creationId="{A85BFA40-3393-A54E-0CC5-49F016E8766E}"/>
          </ac:picMkLst>
        </pc:picChg>
      </pc:sldChg>
    </pc:docChg>
  </pc:docChgLst>
  <pc:docChgLst>
    <pc:chgData name="Dinh Nguyen" userId="75ea2f2f01fb72ed" providerId="LiveId" clId="{A39EF204-5F19-304D-AF12-79A50C1BF189}"/>
    <pc:docChg chg="delSld">
      <pc:chgData name="Dinh Nguyen" userId="75ea2f2f01fb72ed" providerId="LiveId" clId="{A39EF204-5F19-304D-AF12-79A50C1BF189}" dt="2023-12-10T13:59:12.775" v="0" actId="2696"/>
      <pc:docMkLst>
        <pc:docMk/>
      </pc:docMkLst>
      <pc:sldChg chg="del">
        <pc:chgData name="Dinh Nguyen" userId="75ea2f2f01fb72ed" providerId="LiveId" clId="{A39EF204-5F19-304D-AF12-79A50C1BF189}" dt="2023-12-10T13:59:12.775" v="0" actId="2696"/>
        <pc:sldMkLst>
          <pc:docMk/>
          <pc:sldMk cId="1527839563" sldId="699"/>
        </pc:sldMkLst>
      </pc:sldChg>
    </pc:docChg>
  </pc:docChgLst>
  <pc:docChgLst>
    <pc:chgData name="Dinh Nguyen" userId="75ea2f2f01fb72ed" providerId="LiveId" clId="{626F833E-B86D-3049-B71B-882480675160}"/>
    <pc:docChg chg="undo custSel addSld delSld modSld">
      <pc:chgData name="Dinh Nguyen" userId="75ea2f2f01fb72ed" providerId="LiveId" clId="{626F833E-B86D-3049-B71B-882480675160}" dt="2023-05-22T07:47:53.331" v="1225" actId="113"/>
      <pc:docMkLst>
        <pc:docMk/>
      </pc:docMkLst>
      <pc:sldChg chg="modSp mod">
        <pc:chgData name="Dinh Nguyen" userId="75ea2f2f01fb72ed" providerId="LiveId" clId="{626F833E-B86D-3049-B71B-882480675160}" dt="2023-05-22T04:39:52.498" v="11" actId="20577"/>
        <pc:sldMkLst>
          <pc:docMk/>
          <pc:sldMk cId="0" sldId="256"/>
        </pc:sldMkLst>
        <pc:spChg chg="mod">
          <ac:chgData name="Dinh Nguyen" userId="75ea2f2f01fb72ed" providerId="LiveId" clId="{626F833E-B86D-3049-B71B-882480675160}" dt="2023-05-22T04:39:52.498" v="11" actId="20577"/>
          <ac:spMkLst>
            <pc:docMk/>
            <pc:sldMk cId="0" sldId="256"/>
            <ac:spMk id="104" creationId="{00000000-0000-0000-0000-000000000000}"/>
          </ac:spMkLst>
        </pc:spChg>
      </pc:sldChg>
      <pc:sldChg chg="modSp mod">
        <pc:chgData name="Dinh Nguyen" userId="75ea2f2f01fb72ed" providerId="LiveId" clId="{626F833E-B86D-3049-B71B-882480675160}" dt="2023-05-22T07:02:02.288" v="244" actId="20577"/>
        <pc:sldMkLst>
          <pc:docMk/>
          <pc:sldMk cId="0" sldId="257"/>
        </pc:sldMkLst>
        <pc:spChg chg="mod">
          <ac:chgData name="Dinh Nguyen" userId="75ea2f2f01fb72ed" providerId="LiveId" clId="{626F833E-B86D-3049-B71B-882480675160}" dt="2023-05-22T07:02:02.288" v="244" actId="20577"/>
          <ac:spMkLst>
            <pc:docMk/>
            <pc:sldMk cId="0" sldId="257"/>
            <ac:spMk id="111" creationId="{00000000-0000-0000-0000-000000000000}"/>
          </ac:spMkLst>
        </pc:spChg>
      </pc:sldChg>
      <pc:sldChg chg="modSp del mod">
        <pc:chgData name="Dinh Nguyen" userId="75ea2f2f01fb72ed" providerId="LiveId" clId="{626F833E-B86D-3049-B71B-882480675160}" dt="2023-05-22T07:04:02.549" v="302" actId="2696"/>
        <pc:sldMkLst>
          <pc:docMk/>
          <pc:sldMk cId="0" sldId="258"/>
        </pc:sldMkLst>
        <pc:spChg chg="mod">
          <ac:chgData name="Dinh Nguyen" userId="75ea2f2f01fb72ed" providerId="LiveId" clId="{626F833E-B86D-3049-B71B-882480675160}" dt="2023-05-22T04:59:59.739" v="72" actId="20577"/>
          <ac:spMkLst>
            <pc:docMk/>
            <pc:sldMk cId="0" sldId="258"/>
            <ac:spMk id="116" creationId="{00000000-0000-0000-0000-000000000000}"/>
          </ac:spMkLst>
        </pc:spChg>
      </pc:sldChg>
      <pc:sldChg chg="modSp mod">
        <pc:chgData name="Dinh Nguyen" userId="75ea2f2f01fb72ed" providerId="LiveId" clId="{626F833E-B86D-3049-B71B-882480675160}" dt="2023-05-22T07:02:15.116" v="250"/>
        <pc:sldMkLst>
          <pc:docMk/>
          <pc:sldMk cId="0" sldId="259"/>
        </pc:sldMkLst>
        <pc:spChg chg="mod">
          <ac:chgData name="Dinh Nguyen" userId="75ea2f2f01fb72ed" providerId="LiveId" clId="{626F833E-B86D-3049-B71B-882480675160}" dt="2023-05-22T07:02:15.116" v="250"/>
          <ac:spMkLst>
            <pc:docMk/>
            <pc:sldMk cId="0" sldId="259"/>
            <ac:spMk id="125" creationId="{00000000-0000-0000-0000-000000000000}"/>
          </ac:spMkLst>
        </pc:spChg>
      </pc:sldChg>
      <pc:sldChg chg="modSp mod">
        <pc:chgData name="Dinh Nguyen" userId="75ea2f2f01fb72ed" providerId="LiveId" clId="{626F833E-B86D-3049-B71B-882480675160}" dt="2023-05-22T05:00:32.352" v="101" actId="404"/>
        <pc:sldMkLst>
          <pc:docMk/>
          <pc:sldMk cId="0" sldId="260"/>
        </pc:sldMkLst>
        <pc:spChg chg="mod">
          <ac:chgData name="Dinh Nguyen" userId="75ea2f2f01fb72ed" providerId="LiveId" clId="{626F833E-B86D-3049-B71B-882480675160}" dt="2023-05-22T05:00:32.352" v="101" actId="404"/>
          <ac:spMkLst>
            <pc:docMk/>
            <pc:sldMk cId="0" sldId="260"/>
            <ac:spMk id="131" creationId="{00000000-0000-0000-0000-000000000000}"/>
          </ac:spMkLst>
        </pc:spChg>
      </pc:sldChg>
      <pc:sldChg chg="addSp delSp modSp mod">
        <pc:chgData name="Dinh Nguyen" userId="75ea2f2f01fb72ed" providerId="LiveId" clId="{626F833E-B86D-3049-B71B-882480675160}" dt="2023-05-22T06:31:22.067" v="148" actId="1076"/>
        <pc:sldMkLst>
          <pc:docMk/>
          <pc:sldMk cId="0" sldId="261"/>
        </pc:sldMkLst>
        <pc:spChg chg="add del mod">
          <ac:chgData name="Dinh Nguyen" userId="75ea2f2f01fb72ed" providerId="LiveId" clId="{626F833E-B86D-3049-B71B-882480675160}" dt="2023-05-22T06:31:12.674" v="145" actId="478"/>
          <ac:spMkLst>
            <pc:docMk/>
            <pc:sldMk cId="0" sldId="261"/>
            <ac:spMk id="4" creationId="{3CBA051F-5C44-1530-E0BD-B6C941D692D6}"/>
          </ac:spMkLst>
        </pc:spChg>
        <pc:spChg chg="mod">
          <ac:chgData name="Dinh Nguyen" userId="75ea2f2f01fb72ed" providerId="LiveId" clId="{626F833E-B86D-3049-B71B-882480675160}" dt="2023-05-22T05:00:49.999" v="134" actId="20577"/>
          <ac:spMkLst>
            <pc:docMk/>
            <pc:sldMk cId="0" sldId="261"/>
            <ac:spMk id="139" creationId="{00000000-0000-0000-0000-000000000000}"/>
          </ac:spMkLst>
        </pc:spChg>
        <pc:spChg chg="mod">
          <ac:chgData name="Dinh Nguyen" userId="75ea2f2f01fb72ed" providerId="LiveId" clId="{626F833E-B86D-3049-B71B-882480675160}" dt="2023-05-22T05:03:32.658" v="141" actId="114"/>
          <ac:spMkLst>
            <pc:docMk/>
            <pc:sldMk cId="0" sldId="261"/>
            <ac:spMk id="140" creationId="{00000000-0000-0000-0000-000000000000}"/>
          </ac:spMkLst>
        </pc:spChg>
        <pc:grpChg chg="add del mod">
          <ac:chgData name="Dinh Nguyen" userId="75ea2f2f01fb72ed" providerId="LiveId" clId="{626F833E-B86D-3049-B71B-882480675160}" dt="2023-05-22T06:31:10.485" v="144" actId="478"/>
          <ac:grpSpMkLst>
            <pc:docMk/>
            <pc:sldMk cId="0" sldId="261"/>
            <ac:grpSpMk id="2" creationId="{76463BAC-3D2E-92B4-8FEE-A15693C2E099}"/>
          </ac:grpSpMkLst>
        </pc:grpChg>
        <pc:picChg chg="add del mod">
          <ac:chgData name="Dinh Nguyen" userId="75ea2f2f01fb72ed" providerId="LiveId" clId="{626F833E-B86D-3049-B71B-882480675160}" dt="2023-05-22T06:31:10.485" v="144" actId="478"/>
          <ac:picMkLst>
            <pc:docMk/>
            <pc:sldMk cId="0" sldId="261"/>
            <ac:picMk id="3" creationId="{69A3A955-83E7-C4BF-2302-7E7A41833A7A}"/>
          </ac:picMkLst>
        </pc:picChg>
        <pc:picChg chg="add mod">
          <ac:chgData name="Dinh Nguyen" userId="75ea2f2f01fb72ed" providerId="LiveId" clId="{626F833E-B86D-3049-B71B-882480675160}" dt="2023-05-22T06:31:22.067" v="148" actId="1076"/>
          <ac:picMkLst>
            <pc:docMk/>
            <pc:sldMk cId="0" sldId="261"/>
            <ac:picMk id="5" creationId="{6886C083-7A07-6DD8-7F60-33AA086326D9}"/>
          </ac:picMkLst>
        </pc:picChg>
        <pc:picChg chg="del">
          <ac:chgData name="Dinh Nguyen" userId="75ea2f2f01fb72ed" providerId="LiveId" clId="{626F833E-B86D-3049-B71B-882480675160}" dt="2023-05-22T05:00:51.728" v="135" actId="478"/>
          <ac:picMkLst>
            <pc:docMk/>
            <pc:sldMk cId="0" sldId="261"/>
            <ac:picMk id="1026" creationId="{EAFE67CD-2625-6C4F-06F4-454B597145BF}"/>
          </ac:picMkLst>
        </pc:picChg>
      </pc:sldChg>
      <pc:sldChg chg="delSp modSp add mod">
        <pc:chgData name="Dinh Nguyen" userId="75ea2f2f01fb72ed" providerId="LiveId" clId="{626F833E-B86D-3049-B71B-882480675160}" dt="2023-05-22T06:58:50.614" v="193" actId="255"/>
        <pc:sldMkLst>
          <pc:docMk/>
          <pc:sldMk cId="1738442383" sldId="299"/>
        </pc:sldMkLst>
        <pc:spChg chg="mod">
          <ac:chgData name="Dinh Nguyen" userId="75ea2f2f01fb72ed" providerId="LiveId" clId="{626F833E-B86D-3049-B71B-882480675160}" dt="2023-05-22T06:31:47.017" v="173" actId="20577"/>
          <ac:spMkLst>
            <pc:docMk/>
            <pc:sldMk cId="1738442383" sldId="299"/>
            <ac:spMk id="139" creationId="{00000000-0000-0000-0000-000000000000}"/>
          </ac:spMkLst>
        </pc:spChg>
        <pc:spChg chg="mod">
          <ac:chgData name="Dinh Nguyen" userId="75ea2f2f01fb72ed" providerId="LiveId" clId="{626F833E-B86D-3049-B71B-882480675160}" dt="2023-05-22T06:58:50.614" v="193" actId="255"/>
          <ac:spMkLst>
            <pc:docMk/>
            <pc:sldMk cId="1738442383" sldId="299"/>
            <ac:spMk id="140" creationId="{00000000-0000-0000-0000-000000000000}"/>
          </ac:spMkLst>
        </pc:spChg>
        <pc:picChg chg="del">
          <ac:chgData name="Dinh Nguyen" userId="75ea2f2f01fb72ed" providerId="LiveId" clId="{626F833E-B86D-3049-B71B-882480675160}" dt="2023-05-22T06:31:40.588" v="150" actId="478"/>
          <ac:picMkLst>
            <pc:docMk/>
            <pc:sldMk cId="1738442383" sldId="299"/>
            <ac:picMk id="5" creationId="{6886C083-7A07-6DD8-7F60-33AA086326D9}"/>
          </ac:picMkLst>
        </pc:picChg>
      </pc:sldChg>
      <pc:sldChg chg="del">
        <pc:chgData name="Dinh Nguyen" userId="75ea2f2f01fb72ed" providerId="LiveId" clId="{626F833E-B86D-3049-B71B-882480675160}" dt="2023-05-22T05:00:43.259" v="102" actId="2696"/>
        <pc:sldMkLst>
          <pc:docMk/>
          <pc:sldMk cId="2986220781" sldId="299"/>
        </pc:sldMkLst>
      </pc:sldChg>
      <pc:sldChg chg="addSp modSp add mod">
        <pc:chgData name="Dinh Nguyen" userId="75ea2f2f01fb72ed" providerId="LiveId" clId="{626F833E-B86D-3049-B71B-882480675160}" dt="2023-05-22T07:13:24.797" v="522" actId="113"/>
        <pc:sldMkLst>
          <pc:docMk/>
          <pc:sldMk cId="1939376908" sldId="300"/>
        </pc:sldMkLst>
        <pc:spChg chg="mod">
          <ac:chgData name="Dinh Nguyen" userId="75ea2f2f01fb72ed" providerId="LiveId" clId="{626F833E-B86D-3049-B71B-882480675160}" dt="2023-05-22T07:04:20.658" v="343" actId="20577"/>
          <ac:spMkLst>
            <pc:docMk/>
            <pc:sldMk cId="1939376908" sldId="300"/>
            <ac:spMk id="139" creationId="{00000000-0000-0000-0000-000000000000}"/>
          </ac:spMkLst>
        </pc:spChg>
        <pc:spChg chg="mod">
          <ac:chgData name="Dinh Nguyen" userId="75ea2f2f01fb72ed" providerId="LiveId" clId="{626F833E-B86D-3049-B71B-882480675160}" dt="2023-05-22T07:13:24.797" v="522" actId="113"/>
          <ac:spMkLst>
            <pc:docMk/>
            <pc:sldMk cId="1939376908" sldId="300"/>
            <ac:spMk id="140" creationId="{00000000-0000-0000-0000-000000000000}"/>
          </ac:spMkLst>
        </pc:spChg>
        <pc:picChg chg="add mod modCrop">
          <ac:chgData name="Dinh Nguyen" userId="75ea2f2f01fb72ed" providerId="LiveId" clId="{626F833E-B86D-3049-B71B-882480675160}" dt="2023-05-22T07:13:14.758" v="516" actId="1036"/>
          <ac:picMkLst>
            <pc:docMk/>
            <pc:sldMk cId="1939376908" sldId="300"/>
            <ac:picMk id="3" creationId="{8B1AF75E-1D51-068B-5CE6-2EF9D103EA95}"/>
          </ac:picMkLst>
        </pc:picChg>
        <pc:picChg chg="add mod modCrop">
          <ac:chgData name="Dinh Nguyen" userId="75ea2f2f01fb72ed" providerId="LiveId" clId="{626F833E-B86D-3049-B71B-882480675160}" dt="2023-05-22T07:13:13.164" v="514" actId="1037"/>
          <ac:picMkLst>
            <pc:docMk/>
            <pc:sldMk cId="1939376908" sldId="300"/>
            <ac:picMk id="4" creationId="{FA191517-E4B8-256B-0B48-D422A66B77DC}"/>
          </ac:picMkLst>
        </pc:picChg>
      </pc:sldChg>
      <pc:sldChg chg="del">
        <pc:chgData name="Dinh Nguyen" userId="75ea2f2f01fb72ed" providerId="LiveId" clId="{626F833E-B86D-3049-B71B-882480675160}" dt="2023-05-22T05:00:43.278" v="109" actId="2696"/>
        <pc:sldMkLst>
          <pc:docMk/>
          <pc:sldMk cId="3894105707" sldId="300"/>
        </pc:sldMkLst>
      </pc:sldChg>
      <pc:sldChg chg="del">
        <pc:chgData name="Dinh Nguyen" userId="75ea2f2f01fb72ed" providerId="LiveId" clId="{626F833E-B86D-3049-B71B-882480675160}" dt="2023-05-22T05:00:43.286" v="110" actId="2696"/>
        <pc:sldMkLst>
          <pc:docMk/>
          <pc:sldMk cId="3054868345" sldId="301"/>
        </pc:sldMkLst>
      </pc:sldChg>
      <pc:sldChg chg="modSp add mod">
        <pc:chgData name="Dinh Nguyen" userId="75ea2f2f01fb72ed" providerId="LiveId" clId="{626F833E-B86D-3049-B71B-882480675160}" dt="2023-05-22T07:04:14.078" v="317" actId="20577"/>
        <pc:sldMkLst>
          <pc:docMk/>
          <pc:sldMk cId="3556269838" sldId="301"/>
        </pc:sldMkLst>
        <pc:spChg chg="mod">
          <ac:chgData name="Dinh Nguyen" userId="75ea2f2f01fb72ed" providerId="LiveId" clId="{626F833E-B86D-3049-B71B-882480675160}" dt="2023-05-22T07:04:14.078" v="317" actId="20577"/>
          <ac:spMkLst>
            <pc:docMk/>
            <pc:sldMk cId="3556269838" sldId="301"/>
            <ac:spMk id="131" creationId="{00000000-0000-0000-0000-000000000000}"/>
          </ac:spMkLst>
        </pc:spChg>
      </pc:sldChg>
      <pc:sldChg chg="del">
        <pc:chgData name="Dinh Nguyen" userId="75ea2f2f01fb72ed" providerId="LiveId" clId="{626F833E-B86D-3049-B71B-882480675160}" dt="2023-05-22T05:00:43.305" v="121" actId="2696"/>
        <pc:sldMkLst>
          <pc:docMk/>
          <pc:sldMk cId="313983793" sldId="302"/>
        </pc:sldMkLst>
      </pc:sldChg>
      <pc:sldChg chg="addSp delSp modSp add mod">
        <pc:chgData name="Dinh Nguyen" userId="75ea2f2f01fb72ed" providerId="LiveId" clId="{626F833E-B86D-3049-B71B-882480675160}" dt="2023-05-22T07:14:34.550" v="606" actId="1076"/>
        <pc:sldMkLst>
          <pc:docMk/>
          <pc:sldMk cId="1904327583" sldId="302"/>
        </pc:sldMkLst>
        <pc:spChg chg="mod">
          <ac:chgData name="Dinh Nguyen" userId="75ea2f2f01fb72ed" providerId="LiveId" clId="{626F833E-B86D-3049-B71B-882480675160}" dt="2023-05-22T07:14:29.498" v="604" actId="20577"/>
          <ac:spMkLst>
            <pc:docMk/>
            <pc:sldMk cId="1904327583" sldId="302"/>
            <ac:spMk id="140" creationId="{00000000-0000-0000-0000-000000000000}"/>
          </ac:spMkLst>
        </pc:spChg>
        <pc:picChg chg="del">
          <ac:chgData name="Dinh Nguyen" userId="75ea2f2f01fb72ed" providerId="LiveId" clId="{626F833E-B86D-3049-B71B-882480675160}" dt="2023-05-22T07:13:31.852" v="524" actId="478"/>
          <ac:picMkLst>
            <pc:docMk/>
            <pc:sldMk cId="1904327583" sldId="302"/>
            <ac:picMk id="3" creationId="{8B1AF75E-1D51-068B-5CE6-2EF9D103EA95}"/>
          </ac:picMkLst>
        </pc:picChg>
        <pc:picChg chg="del">
          <ac:chgData name="Dinh Nguyen" userId="75ea2f2f01fb72ed" providerId="LiveId" clId="{626F833E-B86D-3049-B71B-882480675160}" dt="2023-05-22T07:13:31.852" v="524" actId="478"/>
          <ac:picMkLst>
            <pc:docMk/>
            <pc:sldMk cId="1904327583" sldId="302"/>
            <ac:picMk id="4" creationId="{FA191517-E4B8-256B-0B48-D422A66B77DC}"/>
          </ac:picMkLst>
        </pc:picChg>
        <pc:picChg chg="add mod">
          <ac:chgData name="Dinh Nguyen" userId="75ea2f2f01fb72ed" providerId="LiveId" clId="{626F833E-B86D-3049-B71B-882480675160}" dt="2023-05-22T07:14:34.550" v="606" actId="1076"/>
          <ac:picMkLst>
            <pc:docMk/>
            <pc:sldMk cId="1904327583" sldId="302"/>
            <ac:picMk id="5" creationId="{3981F8E0-9D13-83D5-F436-73EF7292F630}"/>
          </ac:picMkLst>
        </pc:picChg>
      </pc:sldChg>
      <pc:sldChg chg="del">
        <pc:chgData name="Dinh Nguyen" userId="75ea2f2f01fb72ed" providerId="LiveId" clId="{626F833E-B86D-3049-B71B-882480675160}" dt="2023-05-22T05:00:43.287" v="111" actId="2696"/>
        <pc:sldMkLst>
          <pc:docMk/>
          <pc:sldMk cId="3026066891" sldId="303"/>
        </pc:sldMkLst>
      </pc:sldChg>
      <pc:sldChg chg="add">
        <pc:chgData name="Dinh Nguyen" userId="75ea2f2f01fb72ed" providerId="LiveId" clId="{626F833E-B86D-3049-B71B-882480675160}" dt="2023-05-22T07:14:37.360" v="607" actId="2890"/>
        <pc:sldMkLst>
          <pc:docMk/>
          <pc:sldMk cId="3542842868" sldId="303"/>
        </pc:sldMkLst>
      </pc:sldChg>
      <pc:sldChg chg="del">
        <pc:chgData name="Dinh Nguyen" userId="75ea2f2f01fb72ed" providerId="LiveId" clId="{626F833E-B86D-3049-B71B-882480675160}" dt="2023-05-22T05:00:43.288" v="112" actId="2696"/>
        <pc:sldMkLst>
          <pc:docMk/>
          <pc:sldMk cId="22348647" sldId="304"/>
        </pc:sldMkLst>
      </pc:sldChg>
      <pc:sldChg chg="addSp delSp modSp add mod">
        <pc:chgData name="Dinh Nguyen" userId="75ea2f2f01fb72ed" providerId="LiveId" clId="{626F833E-B86D-3049-B71B-882480675160}" dt="2023-05-22T07:18:33.096" v="692" actId="1076"/>
        <pc:sldMkLst>
          <pc:docMk/>
          <pc:sldMk cId="425267008" sldId="304"/>
        </pc:sldMkLst>
        <pc:spChg chg="mod">
          <ac:chgData name="Dinh Nguyen" userId="75ea2f2f01fb72ed" providerId="LiveId" clId="{626F833E-B86D-3049-B71B-882480675160}" dt="2023-05-22T07:17:12.995" v="677" actId="20577"/>
          <ac:spMkLst>
            <pc:docMk/>
            <pc:sldMk cId="425267008" sldId="304"/>
            <ac:spMk id="140" creationId="{00000000-0000-0000-0000-000000000000}"/>
          </ac:spMkLst>
        </pc:spChg>
        <pc:picChg chg="add mod">
          <ac:chgData name="Dinh Nguyen" userId="75ea2f2f01fb72ed" providerId="LiveId" clId="{626F833E-B86D-3049-B71B-882480675160}" dt="2023-05-22T07:18:28.547" v="691" actId="208"/>
          <ac:picMkLst>
            <pc:docMk/>
            <pc:sldMk cId="425267008" sldId="304"/>
            <ac:picMk id="3" creationId="{8E2E638C-CBC6-C061-A257-B29EF6CF121A}"/>
          </ac:picMkLst>
        </pc:picChg>
        <pc:picChg chg="del">
          <ac:chgData name="Dinh Nguyen" userId="75ea2f2f01fb72ed" providerId="LiveId" clId="{626F833E-B86D-3049-B71B-882480675160}" dt="2023-05-22T07:16:42.477" v="609" actId="478"/>
          <ac:picMkLst>
            <pc:docMk/>
            <pc:sldMk cId="425267008" sldId="304"/>
            <ac:picMk id="5" creationId="{3981F8E0-9D13-83D5-F436-73EF7292F630}"/>
          </ac:picMkLst>
        </pc:picChg>
        <pc:picChg chg="add mod modCrop">
          <ac:chgData name="Dinh Nguyen" userId="75ea2f2f01fb72ed" providerId="LiveId" clId="{626F833E-B86D-3049-B71B-882480675160}" dt="2023-05-22T07:18:33.096" v="692" actId="1076"/>
          <ac:picMkLst>
            <pc:docMk/>
            <pc:sldMk cId="425267008" sldId="304"/>
            <ac:picMk id="6" creationId="{DA2AA4F0-1B32-BEF1-85A0-99E57D44DB27}"/>
          </ac:picMkLst>
        </pc:picChg>
        <pc:picChg chg="add mod">
          <ac:chgData name="Dinh Nguyen" userId="75ea2f2f01fb72ed" providerId="LiveId" clId="{626F833E-B86D-3049-B71B-882480675160}" dt="2023-05-22T07:18:28.547" v="691" actId="208"/>
          <ac:picMkLst>
            <pc:docMk/>
            <pc:sldMk cId="425267008" sldId="304"/>
            <ac:picMk id="7" creationId="{70FAAB88-BEEB-EEB5-BD26-46A60105F65F}"/>
          </ac:picMkLst>
        </pc:picChg>
      </pc:sldChg>
      <pc:sldChg chg="addSp delSp modSp add mod">
        <pc:chgData name="Dinh Nguyen" userId="75ea2f2f01fb72ed" providerId="LiveId" clId="{626F833E-B86D-3049-B71B-882480675160}" dt="2023-05-22T07:25:58.917" v="800" actId="1076"/>
        <pc:sldMkLst>
          <pc:docMk/>
          <pc:sldMk cId="2345783284" sldId="305"/>
        </pc:sldMkLst>
        <pc:spChg chg="add del">
          <ac:chgData name="Dinh Nguyen" userId="75ea2f2f01fb72ed" providerId="LiveId" clId="{626F833E-B86D-3049-B71B-882480675160}" dt="2023-05-22T07:19:07.439" v="696" actId="478"/>
          <ac:spMkLst>
            <pc:docMk/>
            <pc:sldMk cId="2345783284" sldId="305"/>
            <ac:spMk id="2" creationId="{D28D723C-C16A-73E3-4FF6-7F6F22839CBC}"/>
          </ac:spMkLst>
        </pc:spChg>
        <pc:spChg chg="add del">
          <ac:chgData name="Dinh Nguyen" userId="75ea2f2f01fb72ed" providerId="LiveId" clId="{626F833E-B86D-3049-B71B-882480675160}" dt="2023-05-22T07:19:07.439" v="696" actId="478"/>
          <ac:spMkLst>
            <pc:docMk/>
            <pc:sldMk cId="2345783284" sldId="305"/>
            <ac:spMk id="4" creationId="{E48C422E-BD27-BFD7-83D7-D8A68624A0A5}"/>
          </ac:spMkLst>
        </pc:spChg>
        <pc:spChg chg="add mod">
          <ac:chgData name="Dinh Nguyen" userId="75ea2f2f01fb72ed" providerId="LiveId" clId="{626F833E-B86D-3049-B71B-882480675160}" dt="2023-05-22T07:19:11.900" v="698" actId="1076"/>
          <ac:spMkLst>
            <pc:docMk/>
            <pc:sldMk cId="2345783284" sldId="305"/>
            <ac:spMk id="5" creationId="{89639B2E-414A-67D5-2BC9-A1EA6A87954A}"/>
          </ac:spMkLst>
        </pc:spChg>
        <pc:spChg chg="add del mod">
          <ac:chgData name="Dinh Nguyen" userId="75ea2f2f01fb72ed" providerId="LiveId" clId="{626F833E-B86D-3049-B71B-882480675160}" dt="2023-05-22T07:19:25.527" v="704" actId="478"/>
          <ac:spMkLst>
            <pc:docMk/>
            <pc:sldMk cId="2345783284" sldId="305"/>
            <ac:spMk id="8" creationId="{E35577BB-7CD5-B555-5B13-8B7E03E20D18}"/>
          </ac:spMkLst>
        </pc:spChg>
        <pc:spChg chg="mod">
          <ac:chgData name="Dinh Nguyen" userId="75ea2f2f01fb72ed" providerId="LiveId" clId="{626F833E-B86D-3049-B71B-882480675160}" dt="2023-05-22T07:25:58.917" v="800" actId="1076"/>
          <ac:spMkLst>
            <pc:docMk/>
            <pc:sldMk cId="2345783284" sldId="305"/>
            <ac:spMk id="140" creationId="{00000000-0000-0000-0000-000000000000}"/>
          </ac:spMkLst>
        </pc:spChg>
        <pc:picChg chg="del">
          <ac:chgData name="Dinh Nguyen" userId="75ea2f2f01fb72ed" providerId="LiveId" clId="{626F833E-B86D-3049-B71B-882480675160}" dt="2023-05-22T07:19:04.117" v="694" actId="478"/>
          <ac:picMkLst>
            <pc:docMk/>
            <pc:sldMk cId="2345783284" sldId="305"/>
            <ac:picMk id="3" creationId="{8E2E638C-CBC6-C061-A257-B29EF6CF121A}"/>
          </ac:picMkLst>
        </pc:picChg>
        <pc:picChg chg="del">
          <ac:chgData name="Dinh Nguyen" userId="75ea2f2f01fb72ed" providerId="LiveId" clId="{626F833E-B86D-3049-B71B-882480675160}" dt="2023-05-22T07:19:04.117" v="694" actId="478"/>
          <ac:picMkLst>
            <pc:docMk/>
            <pc:sldMk cId="2345783284" sldId="305"/>
            <ac:picMk id="6" creationId="{DA2AA4F0-1B32-BEF1-85A0-99E57D44DB27}"/>
          </ac:picMkLst>
        </pc:picChg>
        <pc:picChg chg="del">
          <ac:chgData name="Dinh Nguyen" userId="75ea2f2f01fb72ed" providerId="LiveId" clId="{626F833E-B86D-3049-B71B-882480675160}" dt="2023-05-22T07:19:04.117" v="694" actId="478"/>
          <ac:picMkLst>
            <pc:docMk/>
            <pc:sldMk cId="2345783284" sldId="305"/>
            <ac:picMk id="7" creationId="{70FAAB88-BEEB-EEB5-BD26-46A60105F65F}"/>
          </ac:picMkLst>
        </pc:picChg>
        <pc:picChg chg="add del">
          <ac:chgData name="Dinh Nguyen" userId="75ea2f2f01fb72ed" providerId="LiveId" clId="{626F833E-B86D-3049-B71B-882480675160}" dt="2023-05-22T07:19:07.439" v="696" actId="478"/>
          <ac:picMkLst>
            <pc:docMk/>
            <pc:sldMk cId="2345783284" sldId="305"/>
            <ac:picMk id="3073" creationId="{C9AD451C-5F35-ACF8-D66B-72414257C5A4}"/>
          </ac:picMkLst>
        </pc:picChg>
        <pc:picChg chg="add del mod">
          <ac:chgData name="Dinh Nguyen" userId="75ea2f2f01fb72ed" providerId="LiveId" clId="{626F833E-B86D-3049-B71B-882480675160}" dt="2023-05-22T07:19:13.627" v="699" actId="478"/>
          <ac:picMkLst>
            <pc:docMk/>
            <pc:sldMk cId="2345783284" sldId="305"/>
            <ac:picMk id="3076" creationId="{25013543-9DEC-4A63-B7DD-069753B61BDE}"/>
          </ac:picMkLst>
        </pc:picChg>
      </pc:sldChg>
      <pc:sldChg chg="del">
        <pc:chgData name="Dinh Nguyen" userId="75ea2f2f01fb72ed" providerId="LiveId" clId="{626F833E-B86D-3049-B71B-882480675160}" dt="2023-05-22T05:00:43.266" v="108" actId="2696"/>
        <pc:sldMkLst>
          <pc:docMk/>
          <pc:sldMk cId="3108891100" sldId="305"/>
        </pc:sldMkLst>
      </pc:sldChg>
      <pc:sldChg chg="addSp modSp add mod">
        <pc:chgData name="Dinh Nguyen" userId="75ea2f2f01fb72ed" providerId="LiveId" clId="{626F833E-B86D-3049-B71B-882480675160}" dt="2023-05-22T07:26:24.300" v="809" actId="208"/>
        <pc:sldMkLst>
          <pc:docMk/>
          <pc:sldMk cId="443367732" sldId="306"/>
        </pc:sldMkLst>
        <pc:spChg chg="mod">
          <ac:chgData name="Dinh Nguyen" userId="75ea2f2f01fb72ed" providerId="LiveId" clId="{626F833E-B86D-3049-B71B-882480675160}" dt="2023-05-22T07:26:12.581" v="803" actId="14100"/>
          <ac:spMkLst>
            <pc:docMk/>
            <pc:sldMk cId="443367732" sldId="306"/>
            <ac:spMk id="140" creationId="{00000000-0000-0000-0000-000000000000}"/>
          </ac:spMkLst>
        </pc:spChg>
        <pc:picChg chg="add mod">
          <ac:chgData name="Dinh Nguyen" userId="75ea2f2f01fb72ed" providerId="LiveId" clId="{626F833E-B86D-3049-B71B-882480675160}" dt="2023-05-22T07:26:24.300" v="809" actId="208"/>
          <ac:picMkLst>
            <pc:docMk/>
            <pc:sldMk cId="443367732" sldId="306"/>
            <ac:picMk id="3" creationId="{98B0C43E-9071-9224-D076-9FFF9AFD0201}"/>
          </ac:picMkLst>
        </pc:picChg>
      </pc:sldChg>
      <pc:sldChg chg="del">
        <pc:chgData name="Dinh Nguyen" userId="75ea2f2f01fb72ed" providerId="LiveId" clId="{626F833E-B86D-3049-B71B-882480675160}" dt="2023-05-22T05:00:43.294" v="118" actId="2696"/>
        <pc:sldMkLst>
          <pc:docMk/>
          <pc:sldMk cId="3315777636" sldId="306"/>
        </pc:sldMkLst>
      </pc:sldChg>
      <pc:sldChg chg="modSp add mod">
        <pc:chgData name="Dinh Nguyen" userId="75ea2f2f01fb72ed" providerId="LiveId" clId="{626F833E-B86D-3049-B71B-882480675160}" dt="2023-05-22T07:29:01.385" v="881" actId="12"/>
        <pc:sldMkLst>
          <pc:docMk/>
          <pc:sldMk cId="112453784" sldId="307"/>
        </pc:sldMkLst>
        <pc:spChg chg="mod">
          <ac:chgData name="Dinh Nguyen" userId="75ea2f2f01fb72ed" providerId="LiveId" clId="{626F833E-B86D-3049-B71B-882480675160}" dt="2023-05-22T07:29:01.385" v="881" actId="12"/>
          <ac:spMkLst>
            <pc:docMk/>
            <pc:sldMk cId="112453784" sldId="307"/>
            <ac:spMk id="140" creationId="{00000000-0000-0000-0000-000000000000}"/>
          </ac:spMkLst>
        </pc:spChg>
      </pc:sldChg>
      <pc:sldChg chg="del">
        <pc:chgData name="Dinh Nguyen" userId="75ea2f2f01fb72ed" providerId="LiveId" clId="{626F833E-B86D-3049-B71B-882480675160}" dt="2023-05-22T05:00:43.292" v="116" actId="2696"/>
        <pc:sldMkLst>
          <pc:docMk/>
          <pc:sldMk cId="2878937763" sldId="307"/>
        </pc:sldMkLst>
      </pc:sldChg>
      <pc:sldChg chg="addSp delSp modSp add mod">
        <pc:chgData name="Dinh Nguyen" userId="75ea2f2f01fb72ed" providerId="LiveId" clId="{626F833E-B86D-3049-B71B-882480675160}" dt="2023-05-22T07:29:41.056" v="889" actId="208"/>
        <pc:sldMkLst>
          <pc:docMk/>
          <pc:sldMk cId="1239122116" sldId="308"/>
        </pc:sldMkLst>
        <pc:picChg chg="del">
          <ac:chgData name="Dinh Nguyen" userId="75ea2f2f01fb72ed" providerId="LiveId" clId="{626F833E-B86D-3049-B71B-882480675160}" dt="2023-05-22T07:29:34.192" v="883" actId="478"/>
          <ac:picMkLst>
            <pc:docMk/>
            <pc:sldMk cId="1239122116" sldId="308"/>
            <ac:picMk id="3" creationId="{98B0C43E-9071-9224-D076-9FFF9AFD0201}"/>
          </ac:picMkLst>
        </pc:picChg>
        <pc:picChg chg="add mod">
          <ac:chgData name="Dinh Nguyen" userId="75ea2f2f01fb72ed" providerId="LiveId" clId="{626F833E-B86D-3049-B71B-882480675160}" dt="2023-05-22T07:29:41.056" v="889" actId="208"/>
          <ac:picMkLst>
            <pc:docMk/>
            <pc:sldMk cId="1239122116" sldId="308"/>
            <ac:picMk id="4" creationId="{A5B11142-F1AB-6EA3-412B-741A5809F8EB}"/>
          </ac:picMkLst>
        </pc:picChg>
      </pc:sldChg>
      <pc:sldChg chg="del">
        <pc:chgData name="Dinh Nguyen" userId="75ea2f2f01fb72ed" providerId="LiveId" clId="{626F833E-B86D-3049-B71B-882480675160}" dt="2023-05-22T05:00:43.296" v="120" actId="2696"/>
        <pc:sldMkLst>
          <pc:docMk/>
          <pc:sldMk cId="1931837376" sldId="308"/>
        </pc:sldMkLst>
      </pc:sldChg>
      <pc:sldChg chg="addSp delSp modSp add mod">
        <pc:chgData name="Dinh Nguyen" userId="75ea2f2f01fb72ed" providerId="LiveId" clId="{626F833E-B86D-3049-B71B-882480675160}" dt="2023-05-22T07:33:55.356" v="920" actId="1076"/>
        <pc:sldMkLst>
          <pc:docMk/>
          <pc:sldMk cId="2225229560" sldId="309"/>
        </pc:sldMkLst>
        <pc:spChg chg="mod">
          <ac:chgData name="Dinh Nguyen" userId="75ea2f2f01fb72ed" providerId="LiveId" clId="{626F833E-B86D-3049-B71B-882480675160}" dt="2023-05-22T07:31:52.391" v="906" actId="20577"/>
          <ac:spMkLst>
            <pc:docMk/>
            <pc:sldMk cId="2225229560" sldId="309"/>
            <ac:spMk id="140" creationId="{00000000-0000-0000-0000-000000000000}"/>
          </ac:spMkLst>
        </pc:spChg>
        <pc:picChg chg="add mod">
          <ac:chgData name="Dinh Nguyen" userId="75ea2f2f01fb72ed" providerId="LiveId" clId="{626F833E-B86D-3049-B71B-882480675160}" dt="2023-05-22T07:33:33.925" v="914" actId="14100"/>
          <ac:picMkLst>
            <pc:docMk/>
            <pc:sldMk cId="2225229560" sldId="309"/>
            <ac:picMk id="3" creationId="{AF805021-289D-B769-3E8A-F4BF1893E89E}"/>
          </ac:picMkLst>
        </pc:picChg>
        <pc:picChg chg="del">
          <ac:chgData name="Dinh Nguyen" userId="75ea2f2f01fb72ed" providerId="LiveId" clId="{626F833E-B86D-3049-B71B-882480675160}" dt="2023-05-22T07:31:12.855" v="891" actId="478"/>
          <ac:picMkLst>
            <pc:docMk/>
            <pc:sldMk cId="2225229560" sldId="309"/>
            <ac:picMk id="4" creationId="{A5B11142-F1AB-6EA3-412B-741A5809F8EB}"/>
          </ac:picMkLst>
        </pc:picChg>
        <pc:picChg chg="add mod modCrop">
          <ac:chgData name="Dinh Nguyen" userId="75ea2f2f01fb72ed" providerId="LiveId" clId="{626F833E-B86D-3049-B71B-882480675160}" dt="2023-05-22T07:33:55.356" v="920" actId="1076"/>
          <ac:picMkLst>
            <pc:docMk/>
            <pc:sldMk cId="2225229560" sldId="309"/>
            <ac:picMk id="7" creationId="{10F8F550-2E8C-F425-24A9-28D1C51CFA30}"/>
          </ac:picMkLst>
        </pc:picChg>
      </pc:sldChg>
      <pc:sldChg chg="del">
        <pc:chgData name="Dinh Nguyen" userId="75ea2f2f01fb72ed" providerId="LiveId" clId="{626F833E-B86D-3049-B71B-882480675160}" dt="2023-05-22T05:00:43.264" v="106" actId="2696"/>
        <pc:sldMkLst>
          <pc:docMk/>
          <pc:sldMk cId="2842294016" sldId="309"/>
        </pc:sldMkLst>
      </pc:sldChg>
      <pc:sldChg chg="del">
        <pc:chgData name="Dinh Nguyen" userId="75ea2f2f01fb72ed" providerId="LiveId" clId="{626F833E-B86D-3049-B71B-882480675160}" dt="2023-05-22T05:00:43.291" v="115" actId="2696"/>
        <pc:sldMkLst>
          <pc:docMk/>
          <pc:sldMk cId="738762764" sldId="310"/>
        </pc:sldMkLst>
      </pc:sldChg>
      <pc:sldChg chg="delSp modSp add mod">
        <pc:chgData name="Dinh Nguyen" userId="75ea2f2f01fb72ed" providerId="LiveId" clId="{626F833E-B86D-3049-B71B-882480675160}" dt="2023-05-22T07:42:15.048" v="1089"/>
        <pc:sldMkLst>
          <pc:docMk/>
          <pc:sldMk cId="2943869978" sldId="310"/>
        </pc:sldMkLst>
        <pc:spChg chg="mod">
          <ac:chgData name="Dinh Nguyen" userId="75ea2f2f01fb72ed" providerId="LiveId" clId="{626F833E-B86D-3049-B71B-882480675160}" dt="2023-05-22T07:37:35.878" v="964" actId="20577"/>
          <ac:spMkLst>
            <pc:docMk/>
            <pc:sldMk cId="2943869978" sldId="310"/>
            <ac:spMk id="139" creationId="{00000000-0000-0000-0000-000000000000}"/>
          </ac:spMkLst>
        </pc:spChg>
        <pc:spChg chg="mod">
          <ac:chgData name="Dinh Nguyen" userId="75ea2f2f01fb72ed" providerId="LiveId" clId="{626F833E-B86D-3049-B71B-882480675160}" dt="2023-05-22T07:42:15.048" v="1089"/>
          <ac:spMkLst>
            <pc:docMk/>
            <pc:sldMk cId="2943869978" sldId="310"/>
            <ac:spMk id="140" creationId="{00000000-0000-0000-0000-000000000000}"/>
          </ac:spMkLst>
        </pc:spChg>
        <pc:picChg chg="del">
          <ac:chgData name="Dinh Nguyen" userId="75ea2f2f01fb72ed" providerId="LiveId" clId="{626F833E-B86D-3049-B71B-882480675160}" dt="2023-05-22T07:37:38.416" v="966" actId="478"/>
          <ac:picMkLst>
            <pc:docMk/>
            <pc:sldMk cId="2943869978" sldId="310"/>
            <ac:picMk id="3" creationId="{AF805021-289D-B769-3E8A-F4BF1893E89E}"/>
          </ac:picMkLst>
        </pc:picChg>
        <pc:picChg chg="del">
          <ac:chgData name="Dinh Nguyen" userId="75ea2f2f01fb72ed" providerId="LiveId" clId="{626F833E-B86D-3049-B71B-882480675160}" dt="2023-05-22T07:37:37.577" v="965" actId="478"/>
          <ac:picMkLst>
            <pc:docMk/>
            <pc:sldMk cId="2943869978" sldId="310"/>
            <ac:picMk id="7" creationId="{10F8F550-2E8C-F425-24A9-28D1C51CFA30}"/>
          </ac:picMkLst>
        </pc:picChg>
      </pc:sldChg>
      <pc:sldChg chg="del">
        <pc:chgData name="Dinh Nguyen" userId="75ea2f2f01fb72ed" providerId="LiveId" clId="{626F833E-B86D-3049-B71B-882480675160}" dt="2023-05-22T05:00:43.310" v="122" actId="2696"/>
        <pc:sldMkLst>
          <pc:docMk/>
          <pc:sldMk cId="2906664709" sldId="311"/>
        </pc:sldMkLst>
      </pc:sldChg>
      <pc:sldChg chg="modSp add mod">
        <pc:chgData name="Dinh Nguyen" userId="75ea2f2f01fb72ed" providerId="LiveId" clId="{626F833E-B86D-3049-B71B-882480675160}" dt="2023-05-22T07:45:35.582" v="1208" actId="207"/>
        <pc:sldMkLst>
          <pc:docMk/>
          <pc:sldMk cId="3680743004" sldId="311"/>
        </pc:sldMkLst>
        <pc:spChg chg="mod">
          <ac:chgData name="Dinh Nguyen" userId="75ea2f2f01fb72ed" providerId="LiveId" clId="{626F833E-B86D-3049-B71B-882480675160}" dt="2023-05-22T07:45:35.582" v="1208" actId="207"/>
          <ac:spMkLst>
            <pc:docMk/>
            <pc:sldMk cId="3680743004" sldId="311"/>
            <ac:spMk id="140" creationId="{00000000-0000-0000-0000-000000000000}"/>
          </ac:spMkLst>
        </pc:spChg>
      </pc:sldChg>
      <pc:sldChg chg="addSp modSp add mod">
        <pc:chgData name="Dinh Nguyen" userId="75ea2f2f01fb72ed" providerId="LiveId" clId="{626F833E-B86D-3049-B71B-882480675160}" dt="2023-05-22T07:47:53.331" v="1225" actId="113"/>
        <pc:sldMkLst>
          <pc:docMk/>
          <pc:sldMk cId="1797015872" sldId="312"/>
        </pc:sldMkLst>
        <pc:spChg chg="mod">
          <ac:chgData name="Dinh Nguyen" userId="75ea2f2f01fb72ed" providerId="LiveId" clId="{626F833E-B86D-3049-B71B-882480675160}" dt="2023-05-22T07:47:53.331" v="1225" actId="113"/>
          <ac:spMkLst>
            <pc:docMk/>
            <pc:sldMk cId="1797015872" sldId="312"/>
            <ac:spMk id="140" creationId="{00000000-0000-0000-0000-000000000000}"/>
          </ac:spMkLst>
        </pc:spChg>
        <pc:picChg chg="add mod">
          <ac:chgData name="Dinh Nguyen" userId="75ea2f2f01fb72ed" providerId="LiveId" clId="{626F833E-B86D-3049-B71B-882480675160}" dt="2023-05-22T07:47:39.207" v="1221" actId="208"/>
          <ac:picMkLst>
            <pc:docMk/>
            <pc:sldMk cId="1797015872" sldId="312"/>
            <ac:picMk id="3" creationId="{4BC54399-BBF2-44A5-7220-222F8581DDD7}"/>
          </ac:picMkLst>
        </pc:picChg>
      </pc:sldChg>
      <pc:sldChg chg="del">
        <pc:chgData name="Dinh Nguyen" userId="75ea2f2f01fb72ed" providerId="LiveId" clId="{626F833E-B86D-3049-B71B-882480675160}" dt="2023-05-22T05:00:43.262" v="104" actId="2696"/>
        <pc:sldMkLst>
          <pc:docMk/>
          <pc:sldMk cId="3933132074" sldId="312"/>
        </pc:sldMkLst>
      </pc:sldChg>
      <pc:sldChg chg="del">
        <pc:chgData name="Dinh Nguyen" userId="75ea2f2f01fb72ed" providerId="LiveId" clId="{626F833E-B86D-3049-B71B-882480675160}" dt="2023-05-22T05:00:43.293" v="117" actId="2696"/>
        <pc:sldMkLst>
          <pc:docMk/>
          <pc:sldMk cId="1957175420" sldId="313"/>
        </pc:sldMkLst>
      </pc:sldChg>
      <pc:sldChg chg="del">
        <pc:chgData name="Dinh Nguyen" userId="75ea2f2f01fb72ed" providerId="LiveId" clId="{626F833E-B86D-3049-B71B-882480675160}" dt="2023-05-22T05:00:43.263" v="105" actId="2696"/>
        <pc:sldMkLst>
          <pc:docMk/>
          <pc:sldMk cId="2409128969" sldId="314"/>
        </pc:sldMkLst>
      </pc:sldChg>
      <pc:sldChg chg="del">
        <pc:chgData name="Dinh Nguyen" userId="75ea2f2f01fb72ed" providerId="LiveId" clId="{626F833E-B86D-3049-B71B-882480675160}" dt="2023-05-22T05:00:43.295" v="119" actId="2696"/>
        <pc:sldMkLst>
          <pc:docMk/>
          <pc:sldMk cId="2413997455" sldId="315"/>
        </pc:sldMkLst>
      </pc:sldChg>
      <pc:sldChg chg="del">
        <pc:chgData name="Dinh Nguyen" userId="75ea2f2f01fb72ed" providerId="LiveId" clId="{626F833E-B86D-3049-B71B-882480675160}" dt="2023-05-22T05:00:43.261" v="103" actId="2696"/>
        <pc:sldMkLst>
          <pc:docMk/>
          <pc:sldMk cId="1947621679" sldId="316"/>
        </pc:sldMkLst>
      </pc:sldChg>
      <pc:sldChg chg="del">
        <pc:chgData name="Dinh Nguyen" userId="75ea2f2f01fb72ed" providerId="LiveId" clId="{626F833E-B86D-3049-B71B-882480675160}" dt="2023-05-22T05:00:43.290" v="114" actId="2696"/>
        <pc:sldMkLst>
          <pc:docMk/>
          <pc:sldMk cId="2074488520" sldId="317"/>
        </pc:sldMkLst>
      </pc:sldChg>
      <pc:sldChg chg="del">
        <pc:chgData name="Dinh Nguyen" userId="75ea2f2f01fb72ed" providerId="LiveId" clId="{626F833E-B86D-3049-B71B-882480675160}" dt="2023-05-22T05:00:43.265" v="107" actId="2696"/>
        <pc:sldMkLst>
          <pc:docMk/>
          <pc:sldMk cId="1785610648" sldId="318"/>
        </pc:sldMkLst>
      </pc:sldChg>
      <pc:sldChg chg="del">
        <pc:chgData name="Dinh Nguyen" userId="75ea2f2f01fb72ed" providerId="LiveId" clId="{626F833E-B86D-3049-B71B-882480675160}" dt="2023-05-22T05:00:43.289" v="113" actId="2696"/>
        <pc:sldMkLst>
          <pc:docMk/>
          <pc:sldMk cId="2960796563" sldId="319"/>
        </pc:sldMkLst>
      </pc:sldChg>
    </pc:docChg>
  </pc:docChgLst>
  <pc:docChgLst>
    <pc:chgData name="Dinh Nguyen" userId="75ea2f2f01fb72ed" providerId="LiveId" clId="{FC38DF30-3A81-5E45-8DD1-F4284ECE2513}"/>
    <pc:docChg chg="undo custSel addSld delSld modSld sldOrd">
      <pc:chgData name="Dinh Nguyen" userId="75ea2f2f01fb72ed" providerId="LiveId" clId="{FC38DF30-3A81-5E45-8DD1-F4284ECE2513}" dt="2023-05-23T09:41:53.842" v="1330"/>
      <pc:docMkLst>
        <pc:docMk/>
      </pc:docMkLst>
      <pc:sldChg chg="modSp mod">
        <pc:chgData name="Dinh Nguyen" userId="75ea2f2f01fb72ed" providerId="LiveId" clId="{FC38DF30-3A81-5E45-8DD1-F4284ECE2513}" dt="2023-05-23T01:30:45.847" v="26" actId="20577"/>
        <pc:sldMkLst>
          <pc:docMk/>
          <pc:sldMk cId="0" sldId="256"/>
        </pc:sldMkLst>
        <pc:spChg chg="mod">
          <ac:chgData name="Dinh Nguyen" userId="75ea2f2f01fb72ed" providerId="LiveId" clId="{FC38DF30-3A81-5E45-8DD1-F4284ECE2513}" dt="2023-05-23T01:30:45.847" v="26" actId="20577"/>
          <ac:spMkLst>
            <pc:docMk/>
            <pc:sldMk cId="0" sldId="256"/>
            <ac:spMk id="104" creationId="{00000000-0000-0000-0000-000000000000}"/>
          </ac:spMkLst>
        </pc:spChg>
      </pc:sldChg>
      <pc:sldChg chg="modSp mod">
        <pc:chgData name="Dinh Nguyen" userId="75ea2f2f01fb72ed" providerId="LiveId" clId="{FC38DF30-3A81-5E45-8DD1-F4284ECE2513}" dt="2023-05-23T07:55:33.911" v="1070" actId="20577"/>
        <pc:sldMkLst>
          <pc:docMk/>
          <pc:sldMk cId="0" sldId="257"/>
        </pc:sldMkLst>
        <pc:spChg chg="mod">
          <ac:chgData name="Dinh Nguyen" userId="75ea2f2f01fb72ed" providerId="LiveId" clId="{FC38DF30-3A81-5E45-8DD1-F4284ECE2513}" dt="2023-05-23T07:55:33.911" v="1070" actId="20577"/>
          <ac:spMkLst>
            <pc:docMk/>
            <pc:sldMk cId="0" sldId="257"/>
            <ac:spMk id="111" creationId="{00000000-0000-0000-0000-000000000000}"/>
          </ac:spMkLst>
        </pc:spChg>
      </pc:sldChg>
      <pc:sldChg chg="modSp mod">
        <pc:chgData name="Dinh Nguyen" userId="75ea2f2f01fb72ed" providerId="LiveId" clId="{FC38DF30-3A81-5E45-8DD1-F4284ECE2513}" dt="2023-05-23T07:55:44.444" v="1071"/>
        <pc:sldMkLst>
          <pc:docMk/>
          <pc:sldMk cId="0" sldId="259"/>
        </pc:sldMkLst>
        <pc:spChg chg="mod">
          <ac:chgData name="Dinh Nguyen" userId="75ea2f2f01fb72ed" providerId="LiveId" clId="{FC38DF30-3A81-5E45-8DD1-F4284ECE2513}" dt="2023-05-23T07:55:44.444" v="1071"/>
          <ac:spMkLst>
            <pc:docMk/>
            <pc:sldMk cId="0" sldId="259"/>
            <ac:spMk id="125" creationId="{00000000-0000-0000-0000-000000000000}"/>
          </ac:spMkLst>
        </pc:spChg>
      </pc:sldChg>
      <pc:sldChg chg="modSp mod">
        <pc:chgData name="Dinh Nguyen" userId="75ea2f2f01fb72ed" providerId="LiveId" clId="{FC38DF30-3A81-5E45-8DD1-F4284ECE2513}" dt="2023-05-23T01:30:53.312" v="36" actId="20577"/>
        <pc:sldMkLst>
          <pc:docMk/>
          <pc:sldMk cId="0" sldId="260"/>
        </pc:sldMkLst>
        <pc:spChg chg="mod">
          <ac:chgData name="Dinh Nguyen" userId="75ea2f2f01fb72ed" providerId="LiveId" clId="{FC38DF30-3A81-5E45-8DD1-F4284ECE2513}" dt="2023-05-23T01:30:53.312" v="36" actId="20577"/>
          <ac:spMkLst>
            <pc:docMk/>
            <pc:sldMk cId="0" sldId="260"/>
            <ac:spMk id="131" creationId="{00000000-0000-0000-0000-000000000000}"/>
          </ac:spMkLst>
        </pc:spChg>
      </pc:sldChg>
      <pc:sldChg chg="addSp delSp modSp mod">
        <pc:chgData name="Dinh Nguyen" userId="75ea2f2f01fb72ed" providerId="LiveId" clId="{FC38DF30-3A81-5E45-8DD1-F4284ECE2513}" dt="2023-05-23T02:38:04.522" v="116" actId="20577"/>
        <pc:sldMkLst>
          <pc:docMk/>
          <pc:sldMk cId="0" sldId="261"/>
        </pc:sldMkLst>
        <pc:spChg chg="mod">
          <ac:chgData name="Dinh Nguyen" userId="75ea2f2f01fb72ed" providerId="LiveId" clId="{FC38DF30-3A81-5E45-8DD1-F4284ECE2513}" dt="2023-05-23T01:31:00.111" v="44" actId="20577"/>
          <ac:spMkLst>
            <pc:docMk/>
            <pc:sldMk cId="0" sldId="261"/>
            <ac:spMk id="139" creationId="{00000000-0000-0000-0000-000000000000}"/>
          </ac:spMkLst>
        </pc:spChg>
        <pc:spChg chg="mod">
          <ac:chgData name="Dinh Nguyen" userId="75ea2f2f01fb72ed" providerId="LiveId" clId="{FC38DF30-3A81-5E45-8DD1-F4284ECE2513}" dt="2023-05-23T02:38:04.522" v="116" actId="20577"/>
          <ac:spMkLst>
            <pc:docMk/>
            <pc:sldMk cId="0" sldId="261"/>
            <ac:spMk id="140" creationId="{00000000-0000-0000-0000-000000000000}"/>
          </ac:spMkLst>
        </pc:spChg>
        <pc:picChg chg="add mod">
          <ac:chgData name="Dinh Nguyen" userId="75ea2f2f01fb72ed" providerId="LiveId" clId="{FC38DF30-3A81-5E45-8DD1-F4284ECE2513}" dt="2023-05-23T02:37:48.092" v="110" actId="1076"/>
          <ac:picMkLst>
            <pc:docMk/>
            <pc:sldMk cId="0" sldId="261"/>
            <ac:picMk id="2" creationId="{8B18E224-77BF-5490-8717-A7646EC00AA1}"/>
          </ac:picMkLst>
        </pc:picChg>
        <pc:picChg chg="add mod">
          <ac:chgData name="Dinh Nguyen" userId="75ea2f2f01fb72ed" providerId="LiveId" clId="{FC38DF30-3A81-5E45-8DD1-F4284ECE2513}" dt="2023-05-23T02:37:45.808" v="109" actId="14100"/>
          <ac:picMkLst>
            <pc:docMk/>
            <pc:sldMk cId="0" sldId="261"/>
            <ac:picMk id="3" creationId="{D10776C6-8A9D-5C6A-F53A-C90BD3637552}"/>
          </ac:picMkLst>
        </pc:picChg>
        <pc:picChg chg="del">
          <ac:chgData name="Dinh Nguyen" userId="75ea2f2f01fb72ed" providerId="LiveId" clId="{FC38DF30-3A81-5E45-8DD1-F4284ECE2513}" dt="2023-05-23T02:36:08.956" v="45" actId="478"/>
          <ac:picMkLst>
            <pc:docMk/>
            <pc:sldMk cId="0" sldId="261"/>
            <ac:picMk id="1026" creationId="{02CA9723-AE02-84B3-C8CD-0A655EC8259A}"/>
          </ac:picMkLst>
        </pc:picChg>
        <pc:picChg chg="del">
          <ac:chgData name="Dinh Nguyen" userId="75ea2f2f01fb72ed" providerId="LiveId" clId="{FC38DF30-3A81-5E45-8DD1-F4284ECE2513}" dt="2023-05-23T02:36:08.956" v="45" actId="478"/>
          <ac:picMkLst>
            <pc:docMk/>
            <pc:sldMk cId="0" sldId="261"/>
            <ac:picMk id="1028" creationId="{4FA9E754-261C-446E-0D70-B796C4CB90FE}"/>
          </ac:picMkLst>
        </pc:picChg>
      </pc:sldChg>
      <pc:sldChg chg="del">
        <pc:chgData name="Dinh Nguyen" userId="75ea2f2f01fb72ed" providerId="LiveId" clId="{FC38DF30-3A81-5E45-8DD1-F4284ECE2513}" dt="2023-05-23T01:30:40.474" v="0" actId="2696"/>
        <pc:sldMkLst>
          <pc:docMk/>
          <pc:sldMk cId="1355578299" sldId="299"/>
        </pc:sldMkLst>
      </pc:sldChg>
      <pc:sldChg chg="addSp delSp modSp add mod">
        <pc:chgData name="Dinh Nguyen" userId="75ea2f2f01fb72ed" providerId="LiveId" clId="{FC38DF30-3A81-5E45-8DD1-F4284ECE2513}" dt="2023-05-23T02:39:07.011" v="142" actId="1076"/>
        <pc:sldMkLst>
          <pc:docMk/>
          <pc:sldMk cId="3029195662" sldId="299"/>
        </pc:sldMkLst>
        <pc:spChg chg="add del mod">
          <ac:chgData name="Dinh Nguyen" userId="75ea2f2f01fb72ed" providerId="LiveId" clId="{FC38DF30-3A81-5E45-8DD1-F4284ECE2513}" dt="2023-05-23T02:38:55.951" v="138" actId="478"/>
          <ac:spMkLst>
            <pc:docMk/>
            <pc:sldMk cId="3029195662" sldId="299"/>
            <ac:spMk id="5" creationId="{8E4ABC03-5033-8BF6-1C11-34436D7EAD75}"/>
          </ac:spMkLst>
        </pc:spChg>
        <pc:spChg chg="mod">
          <ac:chgData name="Dinh Nguyen" userId="75ea2f2f01fb72ed" providerId="LiveId" clId="{FC38DF30-3A81-5E45-8DD1-F4284ECE2513}" dt="2023-05-23T02:38:49.117" v="135" actId="20577"/>
          <ac:spMkLst>
            <pc:docMk/>
            <pc:sldMk cId="3029195662" sldId="299"/>
            <ac:spMk id="139" creationId="{00000000-0000-0000-0000-000000000000}"/>
          </ac:spMkLst>
        </pc:spChg>
        <pc:spChg chg="del">
          <ac:chgData name="Dinh Nguyen" userId="75ea2f2f01fb72ed" providerId="LiveId" clId="{FC38DF30-3A81-5E45-8DD1-F4284ECE2513}" dt="2023-05-23T02:38:51.539" v="136" actId="478"/>
          <ac:spMkLst>
            <pc:docMk/>
            <pc:sldMk cId="3029195662" sldId="299"/>
            <ac:spMk id="140" creationId="{00000000-0000-0000-0000-000000000000}"/>
          </ac:spMkLst>
        </pc:spChg>
        <pc:picChg chg="del">
          <ac:chgData name="Dinh Nguyen" userId="75ea2f2f01fb72ed" providerId="LiveId" clId="{FC38DF30-3A81-5E45-8DD1-F4284ECE2513}" dt="2023-05-23T02:38:44.366" v="118" actId="478"/>
          <ac:picMkLst>
            <pc:docMk/>
            <pc:sldMk cId="3029195662" sldId="299"/>
            <ac:picMk id="2" creationId="{8B18E224-77BF-5490-8717-A7646EC00AA1}"/>
          </ac:picMkLst>
        </pc:picChg>
        <pc:picChg chg="del">
          <ac:chgData name="Dinh Nguyen" userId="75ea2f2f01fb72ed" providerId="LiveId" clId="{FC38DF30-3A81-5E45-8DD1-F4284ECE2513}" dt="2023-05-23T02:38:44.366" v="118" actId="478"/>
          <ac:picMkLst>
            <pc:docMk/>
            <pc:sldMk cId="3029195662" sldId="299"/>
            <ac:picMk id="3" creationId="{D10776C6-8A9D-5C6A-F53A-C90BD3637552}"/>
          </ac:picMkLst>
        </pc:picChg>
        <pc:picChg chg="add mod">
          <ac:chgData name="Dinh Nguyen" userId="75ea2f2f01fb72ed" providerId="LiveId" clId="{FC38DF30-3A81-5E45-8DD1-F4284ECE2513}" dt="2023-05-23T02:39:07.011" v="142" actId="1076"/>
          <ac:picMkLst>
            <pc:docMk/>
            <pc:sldMk cId="3029195662" sldId="299"/>
            <ac:picMk id="6" creationId="{E3285F96-C48B-9982-1DDA-F1A642757CDF}"/>
          </ac:picMkLst>
        </pc:picChg>
        <pc:picChg chg="add mod">
          <ac:chgData name="Dinh Nguyen" userId="75ea2f2f01fb72ed" providerId="LiveId" clId="{FC38DF30-3A81-5E45-8DD1-F4284ECE2513}" dt="2023-05-23T02:39:01.190" v="140" actId="1076"/>
          <ac:picMkLst>
            <pc:docMk/>
            <pc:sldMk cId="3029195662" sldId="299"/>
            <ac:picMk id="7" creationId="{5EEDF9DD-5915-369C-7381-576064535DF6}"/>
          </ac:picMkLst>
        </pc:picChg>
      </pc:sldChg>
      <pc:sldChg chg="del">
        <pc:chgData name="Dinh Nguyen" userId="75ea2f2f01fb72ed" providerId="LiveId" clId="{FC38DF30-3A81-5E45-8DD1-F4284ECE2513}" dt="2023-05-23T01:30:40.501" v="13" actId="2696"/>
        <pc:sldMkLst>
          <pc:docMk/>
          <pc:sldMk cId="8741178" sldId="300"/>
        </pc:sldMkLst>
      </pc:sldChg>
      <pc:sldChg chg="addSp delSp modSp add mod">
        <pc:chgData name="Dinh Nguyen" userId="75ea2f2f01fb72ed" providerId="LiveId" clId="{FC38DF30-3A81-5E45-8DD1-F4284ECE2513}" dt="2023-05-23T02:55:34.988" v="312" actId="20577"/>
        <pc:sldMkLst>
          <pc:docMk/>
          <pc:sldMk cId="578100838" sldId="300"/>
        </pc:sldMkLst>
        <pc:spChg chg="add mod">
          <ac:chgData name="Dinh Nguyen" userId="75ea2f2f01fb72ed" providerId="LiveId" clId="{FC38DF30-3A81-5E45-8DD1-F4284ECE2513}" dt="2023-05-23T02:55:34.988" v="312" actId="20577"/>
          <ac:spMkLst>
            <pc:docMk/>
            <pc:sldMk cId="578100838" sldId="300"/>
            <ac:spMk id="2" creationId="{308AF877-C1B8-8640-6C27-90DB439EFFEC}"/>
          </ac:spMkLst>
        </pc:spChg>
        <pc:spChg chg="mod">
          <ac:chgData name="Dinh Nguyen" userId="75ea2f2f01fb72ed" providerId="LiveId" clId="{FC38DF30-3A81-5E45-8DD1-F4284ECE2513}" dt="2023-05-23T02:39:49.947" v="167" actId="20577"/>
          <ac:spMkLst>
            <pc:docMk/>
            <pc:sldMk cId="578100838" sldId="300"/>
            <ac:spMk id="139" creationId="{00000000-0000-0000-0000-000000000000}"/>
          </ac:spMkLst>
        </pc:spChg>
        <pc:picChg chg="del">
          <ac:chgData name="Dinh Nguyen" userId="75ea2f2f01fb72ed" providerId="LiveId" clId="{FC38DF30-3A81-5E45-8DD1-F4284ECE2513}" dt="2023-05-23T02:39:40.294" v="144" actId="478"/>
          <ac:picMkLst>
            <pc:docMk/>
            <pc:sldMk cId="578100838" sldId="300"/>
            <ac:picMk id="6" creationId="{E3285F96-C48B-9982-1DDA-F1A642757CDF}"/>
          </ac:picMkLst>
        </pc:picChg>
        <pc:picChg chg="del">
          <ac:chgData name="Dinh Nguyen" userId="75ea2f2f01fb72ed" providerId="LiveId" clId="{FC38DF30-3A81-5E45-8DD1-F4284ECE2513}" dt="2023-05-23T02:39:40.294" v="144" actId="478"/>
          <ac:picMkLst>
            <pc:docMk/>
            <pc:sldMk cId="578100838" sldId="300"/>
            <ac:picMk id="7" creationId="{5EEDF9DD-5915-369C-7381-576064535DF6}"/>
          </ac:picMkLst>
        </pc:picChg>
        <pc:picChg chg="add mod">
          <ac:chgData name="Dinh Nguyen" userId="75ea2f2f01fb72ed" providerId="LiveId" clId="{FC38DF30-3A81-5E45-8DD1-F4284ECE2513}" dt="2023-05-23T02:40:44.987" v="177" actId="1076"/>
          <ac:picMkLst>
            <pc:docMk/>
            <pc:sldMk cId="578100838" sldId="300"/>
            <ac:picMk id="1026" creationId="{2395C5FE-35B0-0876-C4E5-957151F660A1}"/>
          </ac:picMkLst>
        </pc:picChg>
      </pc:sldChg>
      <pc:sldChg chg="modSp add mod">
        <pc:chgData name="Dinh Nguyen" userId="75ea2f2f01fb72ed" providerId="LiveId" clId="{FC38DF30-3A81-5E45-8DD1-F4284ECE2513}" dt="2023-05-23T02:55:31.888" v="311" actId="20577"/>
        <pc:sldMkLst>
          <pc:docMk/>
          <pc:sldMk cId="1743731897" sldId="301"/>
        </pc:sldMkLst>
        <pc:spChg chg="mod">
          <ac:chgData name="Dinh Nguyen" userId="75ea2f2f01fb72ed" providerId="LiveId" clId="{FC38DF30-3A81-5E45-8DD1-F4284ECE2513}" dt="2023-05-23T02:55:31.888" v="311" actId="20577"/>
          <ac:spMkLst>
            <pc:docMk/>
            <pc:sldMk cId="1743731897" sldId="301"/>
            <ac:spMk id="2" creationId="{308AF877-C1B8-8640-6C27-90DB439EFFEC}"/>
          </ac:spMkLst>
        </pc:spChg>
        <pc:picChg chg="mod">
          <ac:chgData name="Dinh Nguyen" userId="75ea2f2f01fb72ed" providerId="LiveId" clId="{FC38DF30-3A81-5E45-8DD1-F4284ECE2513}" dt="2023-05-23T02:41:25.673" v="184" actId="1076"/>
          <ac:picMkLst>
            <pc:docMk/>
            <pc:sldMk cId="1743731897" sldId="301"/>
            <ac:picMk id="1026" creationId="{2395C5FE-35B0-0876-C4E5-957151F660A1}"/>
          </ac:picMkLst>
        </pc:picChg>
      </pc:sldChg>
      <pc:sldChg chg="del">
        <pc:chgData name="Dinh Nguyen" userId="75ea2f2f01fb72ed" providerId="LiveId" clId="{FC38DF30-3A81-5E45-8DD1-F4284ECE2513}" dt="2023-05-23T01:30:40.481" v="2" actId="2696"/>
        <pc:sldMkLst>
          <pc:docMk/>
          <pc:sldMk cId="4020061479" sldId="301"/>
        </pc:sldMkLst>
      </pc:sldChg>
      <pc:sldChg chg="del">
        <pc:chgData name="Dinh Nguyen" userId="75ea2f2f01fb72ed" providerId="LiveId" clId="{FC38DF30-3A81-5E45-8DD1-F4284ECE2513}" dt="2023-05-23T01:30:40.511" v="18" actId="2696"/>
        <pc:sldMkLst>
          <pc:docMk/>
          <pc:sldMk cId="1008424106" sldId="302"/>
        </pc:sldMkLst>
      </pc:sldChg>
      <pc:sldChg chg="modSp add mod">
        <pc:chgData name="Dinh Nguyen" userId="75ea2f2f01fb72ed" providerId="LiveId" clId="{FC38DF30-3A81-5E45-8DD1-F4284ECE2513}" dt="2023-05-23T02:55:46.802" v="329" actId="20577"/>
        <pc:sldMkLst>
          <pc:docMk/>
          <pc:sldMk cId="1761086513" sldId="302"/>
        </pc:sldMkLst>
        <pc:spChg chg="mod">
          <ac:chgData name="Dinh Nguyen" userId="75ea2f2f01fb72ed" providerId="LiveId" clId="{FC38DF30-3A81-5E45-8DD1-F4284ECE2513}" dt="2023-05-23T02:55:46.802" v="329" actId="20577"/>
          <ac:spMkLst>
            <pc:docMk/>
            <pc:sldMk cId="1761086513" sldId="302"/>
            <ac:spMk id="2" creationId="{308AF877-C1B8-8640-6C27-90DB439EFFEC}"/>
          </ac:spMkLst>
        </pc:spChg>
        <pc:picChg chg="mod">
          <ac:chgData name="Dinh Nguyen" userId="75ea2f2f01fb72ed" providerId="LiveId" clId="{FC38DF30-3A81-5E45-8DD1-F4284ECE2513}" dt="2023-05-23T02:42:05.786" v="189" actId="1076"/>
          <ac:picMkLst>
            <pc:docMk/>
            <pc:sldMk cId="1761086513" sldId="302"/>
            <ac:picMk id="1026" creationId="{2395C5FE-35B0-0876-C4E5-957151F660A1}"/>
          </ac:picMkLst>
        </pc:picChg>
      </pc:sldChg>
      <pc:sldChg chg="addSp delSp modSp add mod">
        <pc:chgData name="Dinh Nguyen" userId="75ea2f2f01fb72ed" providerId="LiveId" clId="{FC38DF30-3A81-5E45-8DD1-F4284ECE2513}" dt="2023-05-23T02:47:30.310" v="233" actId="1076"/>
        <pc:sldMkLst>
          <pc:docMk/>
          <pc:sldMk cId="2542299620" sldId="303"/>
        </pc:sldMkLst>
        <pc:spChg chg="add mod">
          <ac:chgData name="Dinh Nguyen" userId="75ea2f2f01fb72ed" providerId="LiveId" clId="{FC38DF30-3A81-5E45-8DD1-F4284ECE2513}" dt="2023-05-23T02:46:15.214" v="225" actId="14100"/>
          <ac:spMkLst>
            <pc:docMk/>
            <pc:sldMk cId="2542299620" sldId="303"/>
            <ac:spMk id="2" creationId="{EEF56938-09FD-D1BD-650F-444CFA2DDE21}"/>
          </ac:spMkLst>
        </pc:spChg>
        <pc:picChg chg="add mod modCrop">
          <ac:chgData name="Dinh Nguyen" userId="75ea2f2f01fb72ed" providerId="LiveId" clId="{FC38DF30-3A81-5E45-8DD1-F4284ECE2513}" dt="2023-05-23T02:47:30.310" v="233" actId="1076"/>
          <ac:picMkLst>
            <pc:docMk/>
            <pc:sldMk cId="2542299620" sldId="303"/>
            <ac:picMk id="3" creationId="{030F2333-2ED0-85D2-75F1-6BD4DDD7D17E}"/>
          </ac:picMkLst>
        </pc:picChg>
        <pc:picChg chg="del">
          <ac:chgData name="Dinh Nguyen" userId="75ea2f2f01fb72ed" providerId="LiveId" clId="{FC38DF30-3A81-5E45-8DD1-F4284ECE2513}" dt="2023-05-23T02:43:22.233" v="191" actId="478"/>
          <ac:picMkLst>
            <pc:docMk/>
            <pc:sldMk cId="2542299620" sldId="303"/>
            <ac:picMk id="6" creationId="{E3285F96-C48B-9982-1DDA-F1A642757CDF}"/>
          </ac:picMkLst>
        </pc:picChg>
        <pc:picChg chg="del">
          <ac:chgData name="Dinh Nguyen" userId="75ea2f2f01fb72ed" providerId="LiveId" clId="{FC38DF30-3A81-5E45-8DD1-F4284ECE2513}" dt="2023-05-23T02:43:22.233" v="191" actId="478"/>
          <ac:picMkLst>
            <pc:docMk/>
            <pc:sldMk cId="2542299620" sldId="303"/>
            <ac:picMk id="7" creationId="{5EEDF9DD-5915-369C-7381-576064535DF6}"/>
          </ac:picMkLst>
        </pc:picChg>
      </pc:sldChg>
      <pc:sldChg chg="del">
        <pc:chgData name="Dinh Nguyen" userId="75ea2f2f01fb72ed" providerId="LiveId" clId="{FC38DF30-3A81-5E45-8DD1-F4284ECE2513}" dt="2023-05-23T01:30:40.491" v="11" actId="2696"/>
        <pc:sldMkLst>
          <pc:docMk/>
          <pc:sldMk cId="3020417051" sldId="303"/>
        </pc:sldMkLst>
      </pc:sldChg>
      <pc:sldChg chg="addSp modSp add mod">
        <pc:chgData name="Dinh Nguyen" userId="75ea2f2f01fb72ed" providerId="LiveId" clId="{FC38DF30-3A81-5E45-8DD1-F4284ECE2513}" dt="2023-05-23T02:51:13.736" v="262" actId="1076"/>
        <pc:sldMkLst>
          <pc:docMk/>
          <pc:sldMk cId="1469570172" sldId="304"/>
        </pc:sldMkLst>
        <pc:spChg chg="mod">
          <ac:chgData name="Dinh Nguyen" userId="75ea2f2f01fb72ed" providerId="LiveId" clId="{FC38DF30-3A81-5E45-8DD1-F4284ECE2513}" dt="2023-05-23T02:50:42.760" v="256" actId="113"/>
          <ac:spMkLst>
            <pc:docMk/>
            <pc:sldMk cId="1469570172" sldId="304"/>
            <ac:spMk id="2" creationId="{EEF56938-09FD-D1BD-650F-444CFA2DDE21}"/>
          </ac:spMkLst>
        </pc:spChg>
        <pc:picChg chg="add mod modCrop">
          <ac:chgData name="Dinh Nguyen" userId="75ea2f2f01fb72ed" providerId="LiveId" clId="{FC38DF30-3A81-5E45-8DD1-F4284ECE2513}" dt="2023-05-23T02:51:13.736" v="262" actId="1076"/>
          <ac:picMkLst>
            <pc:docMk/>
            <pc:sldMk cId="1469570172" sldId="304"/>
            <ac:picMk id="3" creationId="{8BBBF19C-F439-9661-D8CE-DD7D7757C7E2}"/>
          </ac:picMkLst>
        </pc:picChg>
      </pc:sldChg>
      <pc:sldChg chg="del">
        <pc:chgData name="Dinh Nguyen" userId="75ea2f2f01fb72ed" providerId="LiveId" clId="{FC38DF30-3A81-5E45-8DD1-F4284ECE2513}" dt="2023-05-23T01:30:40.489" v="9" actId="2696"/>
        <pc:sldMkLst>
          <pc:docMk/>
          <pc:sldMk cId="3542357908" sldId="304"/>
        </pc:sldMkLst>
      </pc:sldChg>
      <pc:sldChg chg="modSp add mod">
        <pc:chgData name="Dinh Nguyen" userId="75ea2f2f01fb72ed" providerId="LiveId" clId="{FC38DF30-3A81-5E45-8DD1-F4284ECE2513}" dt="2023-05-23T02:52:24.488" v="291" actId="1076"/>
        <pc:sldMkLst>
          <pc:docMk/>
          <pc:sldMk cId="1500528840" sldId="305"/>
        </pc:sldMkLst>
        <pc:spChg chg="mod">
          <ac:chgData name="Dinh Nguyen" userId="75ea2f2f01fb72ed" providerId="LiveId" clId="{FC38DF30-3A81-5E45-8DD1-F4284ECE2513}" dt="2023-05-23T02:52:00.434" v="286" actId="14100"/>
          <ac:spMkLst>
            <pc:docMk/>
            <pc:sldMk cId="1500528840" sldId="305"/>
            <ac:spMk id="2" creationId="{EEF56938-09FD-D1BD-650F-444CFA2DDE21}"/>
          </ac:spMkLst>
        </pc:spChg>
        <pc:picChg chg="mod modCrop">
          <ac:chgData name="Dinh Nguyen" userId="75ea2f2f01fb72ed" providerId="LiveId" clId="{FC38DF30-3A81-5E45-8DD1-F4284ECE2513}" dt="2023-05-23T02:52:24.488" v="291" actId="1076"/>
          <ac:picMkLst>
            <pc:docMk/>
            <pc:sldMk cId="1500528840" sldId="305"/>
            <ac:picMk id="3" creationId="{8BBBF19C-F439-9661-D8CE-DD7D7757C7E2}"/>
          </ac:picMkLst>
        </pc:picChg>
      </pc:sldChg>
      <pc:sldChg chg="del">
        <pc:chgData name="Dinh Nguyen" userId="75ea2f2f01fb72ed" providerId="LiveId" clId="{FC38DF30-3A81-5E45-8DD1-F4284ECE2513}" dt="2023-05-23T01:30:40.493" v="12" actId="2696"/>
        <pc:sldMkLst>
          <pc:docMk/>
          <pc:sldMk cId="4010029944" sldId="305"/>
        </pc:sldMkLst>
      </pc:sldChg>
      <pc:sldChg chg="modSp add mod">
        <pc:chgData name="Dinh Nguyen" userId="75ea2f2f01fb72ed" providerId="LiveId" clId="{FC38DF30-3A81-5E45-8DD1-F4284ECE2513}" dt="2023-05-23T02:55:15.246" v="310" actId="20577"/>
        <pc:sldMkLst>
          <pc:docMk/>
          <pc:sldMk cId="572424810" sldId="306"/>
        </pc:sldMkLst>
        <pc:spChg chg="mod">
          <ac:chgData name="Dinh Nguyen" userId="75ea2f2f01fb72ed" providerId="LiveId" clId="{FC38DF30-3A81-5E45-8DD1-F4284ECE2513}" dt="2023-05-23T02:55:15.246" v="310" actId="20577"/>
          <ac:spMkLst>
            <pc:docMk/>
            <pc:sldMk cId="572424810" sldId="306"/>
            <ac:spMk id="131" creationId="{00000000-0000-0000-0000-000000000000}"/>
          </ac:spMkLst>
        </pc:spChg>
      </pc:sldChg>
      <pc:sldChg chg="del">
        <pc:chgData name="Dinh Nguyen" userId="75ea2f2f01fb72ed" providerId="LiveId" clId="{FC38DF30-3A81-5E45-8DD1-F4284ECE2513}" dt="2023-05-23T01:30:40.482" v="3" actId="2696"/>
        <pc:sldMkLst>
          <pc:docMk/>
          <pc:sldMk cId="4225225540" sldId="306"/>
        </pc:sldMkLst>
      </pc:sldChg>
      <pc:sldChg chg="del">
        <pc:chgData name="Dinh Nguyen" userId="75ea2f2f01fb72ed" providerId="LiveId" clId="{FC38DF30-3A81-5E45-8DD1-F4284ECE2513}" dt="2023-05-23T01:30:40.503" v="14" actId="2696"/>
        <pc:sldMkLst>
          <pc:docMk/>
          <pc:sldMk cId="2088171027" sldId="307"/>
        </pc:sldMkLst>
      </pc:sldChg>
      <pc:sldChg chg="addSp delSp modSp add mod">
        <pc:chgData name="Dinh Nguyen" userId="75ea2f2f01fb72ed" providerId="LiveId" clId="{FC38DF30-3A81-5E45-8DD1-F4284ECE2513}" dt="2023-05-23T03:00:17.606" v="404" actId="1076"/>
        <pc:sldMkLst>
          <pc:docMk/>
          <pc:sldMk cId="3595836897" sldId="307"/>
        </pc:sldMkLst>
        <pc:spChg chg="mod">
          <ac:chgData name="Dinh Nguyen" userId="75ea2f2f01fb72ed" providerId="LiveId" clId="{FC38DF30-3A81-5E45-8DD1-F4284ECE2513}" dt="2023-05-23T02:56:35.712" v="397" actId="14100"/>
          <ac:spMkLst>
            <pc:docMk/>
            <pc:sldMk cId="3595836897" sldId="307"/>
            <ac:spMk id="2" creationId="{308AF877-C1B8-8640-6C27-90DB439EFFEC}"/>
          </ac:spMkLst>
        </pc:spChg>
        <pc:spChg chg="mod">
          <ac:chgData name="Dinh Nguyen" userId="75ea2f2f01fb72ed" providerId="LiveId" clId="{FC38DF30-3A81-5E45-8DD1-F4284ECE2513}" dt="2023-05-23T02:56:08.696" v="345" actId="20577"/>
          <ac:spMkLst>
            <pc:docMk/>
            <pc:sldMk cId="3595836897" sldId="307"/>
            <ac:spMk id="139" creationId="{00000000-0000-0000-0000-000000000000}"/>
          </ac:spMkLst>
        </pc:spChg>
        <pc:picChg chg="add mod">
          <ac:chgData name="Dinh Nguyen" userId="75ea2f2f01fb72ed" providerId="LiveId" clId="{FC38DF30-3A81-5E45-8DD1-F4284ECE2513}" dt="2023-05-23T03:00:17.606" v="404" actId="1076"/>
          <ac:picMkLst>
            <pc:docMk/>
            <pc:sldMk cId="3595836897" sldId="307"/>
            <ac:picMk id="4" creationId="{AB1DA855-69F7-BC4C-E796-8FD97AC2A050}"/>
          </ac:picMkLst>
        </pc:picChg>
        <pc:picChg chg="del">
          <ac:chgData name="Dinh Nguyen" userId="75ea2f2f01fb72ed" providerId="LiveId" clId="{FC38DF30-3A81-5E45-8DD1-F4284ECE2513}" dt="2023-05-23T02:56:03.989" v="331" actId="478"/>
          <ac:picMkLst>
            <pc:docMk/>
            <pc:sldMk cId="3595836897" sldId="307"/>
            <ac:picMk id="1026" creationId="{2395C5FE-35B0-0876-C4E5-957151F660A1}"/>
          </ac:picMkLst>
        </pc:picChg>
      </pc:sldChg>
      <pc:sldChg chg="del">
        <pc:chgData name="Dinh Nguyen" userId="75ea2f2f01fb72ed" providerId="LiveId" clId="{FC38DF30-3A81-5E45-8DD1-F4284ECE2513}" dt="2023-05-23T01:30:40.488" v="8" actId="2696"/>
        <pc:sldMkLst>
          <pc:docMk/>
          <pc:sldMk cId="679257073" sldId="308"/>
        </pc:sldMkLst>
      </pc:sldChg>
      <pc:sldChg chg="addSp delSp modSp add mod">
        <pc:chgData name="Dinh Nguyen" userId="75ea2f2f01fb72ed" providerId="LiveId" clId="{FC38DF30-3A81-5E45-8DD1-F4284ECE2513}" dt="2023-05-23T03:02:32.757" v="448" actId="20577"/>
        <pc:sldMkLst>
          <pc:docMk/>
          <pc:sldMk cId="2486534558" sldId="308"/>
        </pc:sldMkLst>
        <pc:spChg chg="mod">
          <ac:chgData name="Dinh Nguyen" userId="75ea2f2f01fb72ed" providerId="LiveId" clId="{FC38DF30-3A81-5E45-8DD1-F4284ECE2513}" dt="2023-05-23T03:02:32.757" v="448" actId="20577"/>
          <ac:spMkLst>
            <pc:docMk/>
            <pc:sldMk cId="2486534558" sldId="308"/>
            <ac:spMk id="2" creationId="{308AF877-C1B8-8640-6C27-90DB439EFFEC}"/>
          </ac:spMkLst>
        </pc:spChg>
        <pc:picChg chg="del">
          <ac:chgData name="Dinh Nguyen" userId="75ea2f2f01fb72ed" providerId="LiveId" clId="{FC38DF30-3A81-5E45-8DD1-F4284ECE2513}" dt="2023-05-23T03:01:49.250" v="406" actId="478"/>
          <ac:picMkLst>
            <pc:docMk/>
            <pc:sldMk cId="2486534558" sldId="308"/>
            <ac:picMk id="4" creationId="{AB1DA855-69F7-BC4C-E796-8FD97AC2A050}"/>
          </ac:picMkLst>
        </pc:picChg>
        <pc:picChg chg="add mod">
          <ac:chgData name="Dinh Nguyen" userId="75ea2f2f01fb72ed" providerId="LiveId" clId="{FC38DF30-3A81-5E45-8DD1-F4284ECE2513}" dt="2023-05-23T03:02:02.558" v="414" actId="208"/>
          <ac:picMkLst>
            <pc:docMk/>
            <pc:sldMk cId="2486534558" sldId="308"/>
            <ac:picMk id="5" creationId="{CE902F51-5544-E880-0CEE-7EE7ACBDA0CB}"/>
          </ac:picMkLst>
        </pc:picChg>
      </pc:sldChg>
      <pc:sldChg chg="addSp delSp modSp add mod">
        <pc:chgData name="Dinh Nguyen" userId="75ea2f2f01fb72ed" providerId="LiveId" clId="{FC38DF30-3A81-5E45-8DD1-F4284ECE2513}" dt="2023-05-23T03:24:26.714" v="921" actId="255"/>
        <pc:sldMkLst>
          <pc:docMk/>
          <pc:sldMk cId="1046725178" sldId="309"/>
        </pc:sldMkLst>
        <pc:spChg chg="mod">
          <ac:chgData name="Dinh Nguyen" userId="75ea2f2f01fb72ed" providerId="LiveId" clId="{FC38DF30-3A81-5E45-8DD1-F4284ECE2513}" dt="2023-05-23T03:24:26.714" v="921" actId="255"/>
          <ac:spMkLst>
            <pc:docMk/>
            <pc:sldMk cId="1046725178" sldId="309"/>
            <ac:spMk id="2" creationId="{308AF877-C1B8-8640-6C27-90DB439EFFEC}"/>
          </ac:spMkLst>
        </pc:spChg>
        <pc:picChg chg="add mod">
          <ac:chgData name="Dinh Nguyen" userId="75ea2f2f01fb72ed" providerId="LiveId" clId="{FC38DF30-3A81-5E45-8DD1-F4284ECE2513}" dt="2023-05-23T03:10:13.244" v="538" actId="208"/>
          <ac:picMkLst>
            <pc:docMk/>
            <pc:sldMk cId="1046725178" sldId="309"/>
            <ac:picMk id="4" creationId="{4C234425-05B3-2F07-777B-F260E6A8E744}"/>
          </ac:picMkLst>
        </pc:picChg>
        <pc:picChg chg="del">
          <ac:chgData name="Dinh Nguyen" userId="75ea2f2f01fb72ed" providerId="LiveId" clId="{FC38DF30-3A81-5E45-8DD1-F4284ECE2513}" dt="2023-05-23T03:09:42.259" v="524" actId="478"/>
          <ac:picMkLst>
            <pc:docMk/>
            <pc:sldMk cId="1046725178" sldId="309"/>
            <ac:picMk id="5" creationId="{CE902F51-5544-E880-0CEE-7EE7ACBDA0CB}"/>
          </ac:picMkLst>
        </pc:picChg>
        <pc:picChg chg="add mod">
          <ac:chgData name="Dinh Nguyen" userId="75ea2f2f01fb72ed" providerId="LiveId" clId="{FC38DF30-3A81-5E45-8DD1-F4284ECE2513}" dt="2023-05-23T03:10:08.163" v="536" actId="208"/>
          <ac:picMkLst>
            <pc:docMk/>
            <pc:sldMk cId="1046725178" sldId="309"/>
            <ac:picMk id="7" creationId="{076EDCA7-FDF7-E038-478D-9C10952CAF52}"/>
          </ac:picMkLst>
        </pc:picChg>
      </pc:sldChg>
      <pc:sldChg chg="del">
        <pc:chgData name="Dinh Nguyen" userId="75ea2f2f01fb72ed" providerId="LiveId" clId="{FC38DF30-3A81-5E45-8DD1-F4284ECE2513}" dt="2023-05-23T01:30:40.479" v="1" actId="2696"/>
        <pc:sldMkLst>
          <pc:docMk/>
          <pc:sldMk cId="1641735168" sldId="309"/>
        </pc:sldMkLst>
      </pc:sldChg>
      <pc:sldChg chg="del">
        <pc:chgData name="Dinh Nguyen" userId="75ea2f2f01fb72ed" providerId="LiveId" clId="{FC38DF30-3A81-5E45-8DD1-F4284ECE2513}" dt="2023-05-23T01:30:40.487" v="7" actId="2696"/>
        <pc:sldMkLst>
          <pc:docMk/>
          <pc:sldMk cId="2941979333" sldId="310"/>
        </pc:sldMkLst>
      </pc:sldChg>
      <pc:sldChg chg="addSp delSp modSp add mod">
        <pc:chgData name="Dinh Nguyen" userId="75ea2f2f01fb72ed" providerId="LiveId" clId="{FC38DF30-3A81-5E45-8DD1-F4284ECE2513}" dt="2023-05-23T03:24:34.109" v="932" actId="113"/>
        <pc:sldMkLst>
          <pc:docMk/>
          <pc:sldMk cId="3786793987" sldId="310"/>
        </pc:sldMkLst>
        <pc:spChg chg="mod">
          <ac:chgData name="Dinh Nguyen" userId="75ea2f2f01fb72ed" providerId="LiveId" clId="{FC38DF30-3A81-5E45-8DD1-F4284ECE2513}" dt="2023-05-23T03:24:34.109" v="932" actId="113"/>
          <ac:spMkLst>
            <pc:docMk/>
            <pc:sldMk cId="3786793987" sldId="310"/>
            <ac:spMk id="2" creationId="{308AF877-C1B8-8640-6C27-90DB439EFFEC}"/>
          </ac:spMkLst>
        </pc:spChg>
        <pc:picChg chg="del">
          <ac:chgData name="Dinh Nguyen" userId="75ea2f2f01fb72ed" providerId="LiveId" clId="{FC38DF30-3A81-5E45-8DD1-F4284ECE2513}" dt="2023-05-23T03:14:57.846" v="614" actId="478"/>
          <ac:picMkLst>
            <pc:docMk/>
            <pc:sldMk cId="3786793987" sldId="310"/>
            <ac:picMk id="4" creationId="{4C234425-05B3-2F07-777B-F260E6A8E744}"/>
          </ac:picMkLst>
        </pc:picChg>
        <pc:picChg chg="add mod">
          <ac:chgData name="Dinh Nguyen" userId="75ea2f2f01fb72ed" providerId="LiveId" clId="{FC38DF30-3A81-5E45-8DD1-F4284ECE2513}" dt="2023-05-23T03:16:39.488" v="695" actId="1076"/>
          <ac:picMkLst>
            <pc:docMk/>
            <pc:sldMk cId="3786793987" sldId="310"/>
            <ac:picMk id="5" creationId="{CB7B60B3-8880-DB41-7CC3-98212B134DB1}"/>
          </ac:picMkLst>
        </pc:picChg>
        <pc:picChg chg="del">
          <ac:chgData name="Dinh Nguyen" userId="75ea2f2f01fb72ed" providerId="LiveId" clId="{FC38DF30-3A81-5E45-8DD1-F4284ECE2513}" dt="2023-05-23T03:15:29.433" v="667" actId="478"/>
          <ac:picMkLst>
            <pc:docMk/>
            <pc:sldMk cId="3786793987" sldId="310"/>
            <ac:picMk id="7" creationId="{076EDCA7-FDF7-E038-478D-9C10952CAF52}"/>
          </ac:picMkLst>
        </pc:picChg>
      </pc:sldChg>
      <pc:sldChg chg="addSp delSp modSp add mod ord">
        <pc:chgData name="Dinh Nguyen" userId="75ea2f2f01fb72ed" providerId="LiveId" clId="{FC38DF30-3A81-5E45-8DD1-F4284ECE2513}" dt="2023-05-23T03:24:46.785" v="955" actId="113"/>
        <pc:sldMkLst>
          <pc:docMk/>
          <pc:sldMk cId="2126794333" sldId="311"/>
        </pc:sldMkLst>
        <pc:spChg chg="mod">
          <ac:chgData name="Dinh Nguyen" userId="75ea2f2f01fb72ed" providerId="LiveId" clId="{FC38DF30-3A81-5E45-8DD1-F4284ECE2513}" dt="2023-05-23T03:24:46.785" v="955" actId="113"/>
          <ac:spMkLst>
            <pc:docMk/>
            <pc:sldMk cId="2126794333" sldId="311"/>
            <ac:spMk id="2" creationId="{308AF877-C1B8-8640-6C27-90DB439EFFEC}"/>
          </ac:spMkLst>
        </pc:spChg>
        <pc:picChg chg="add del mod">
          <ac:chgData name="Dinh Nguyen" userId="75ea2f2f01fb72ed" providerId="LiveId" clId="{FC38DF30-3A81-5E45-8DD1-F4284ECE2513}" dt="2023-05-23T03:19:11.627" v="799" actId="478"/>
          <ac:picMkLst>
            <pc:docMk/>
            <pc:sldMk cId="2126794333" sldId="311"/>
            <ac:picMk id="4" creationId="{62F29AB6-A6E3-DB49-1D4F-F30546A8196A}"/>
          </ac:picMkLst>
        </pc:picChg>
        <pc:picChg chg="del">
          <ac:chgData name="Dinh Nguyen" userId="75ea2f2f01fb72ed" providerId="LiveId" clId="{FC38DF30-3A81-5E45-8DD1-F4284ECE2513}" dt="2023-05-23T03:16:48.877" v="697" actId="478"/>
          <ac:picMkLst>
            <pc:docMk/>
            <pc:sldMk cId="2126794333" sldId="311"/>
            <ac:picMk id="5" creationId="{CB7B60B3-8880-DB41-7CC3-98212B134DB1}"/>
          </ac:picMkLst>
        </pc:picChg>
      </pc:sldChg>
      <pc:sldChg chg="del">
        <pc:chgData name="Dinh Nguyen" userId="75ea2f2f01fb72ed" providerId="LiveId" clId="{FC38DF30-3A81-5E45-8DD1-F4284ECE2513}" dt="2023-05-23T01:30:40.490" v="10" actId="2696"/>
        <pc:sldMkLst>
          <pc:docMk/>
          <pc:sldMk cId="3856852097" sldId="311"/>
        </pc:sldMkLst>
      </pc:sldChg>
      <pc:sldChg chg="addSp delSp modSp add mod">
        <pc:chgData name="Dinh Nguyen" userId="75ea2f2f01fb72ed" providerId="LiveId" clId="{FC38DF30-3A81-5E45-8DD1-F4284ECE2513}" dt="2023-05-23T03:24:59.749" v="966" actId="113"/>
        <pc:sldMkLst>
          <pc:docMk/>
          <pc:sldMk cId="1430748316" sldId="312"/>
        </pc:sldMkLst>
        <pc:spChg chg="mod">
          <ac:chgData name="Dinh Nguyen" userId="75ea2f2f01fb72ed" providerId="LiveId" clId="{FC38DF30-3A81-5E45-8DD1-F4284ECE2513}" dt="2023-05-23T03:24:59.749" v="966" actId="113"/>
          <ac:spMkLst>
            <pc:docMk/>
            <pc:sldMk cId="1430748316" sldId="312"/>
            <ac:spMk id="2" creationId="{308AF877-C1B8-8640-6C27-90DB439EFFEC}"/>
          </ac:spMkLst>
        </pc:spChg>
        <pc:picChg chg="add del">
          <ac:chgData name="Dinh Nguyen" userId="75ea2f2f01fb72ed" providerId="LiveId" clId="{FC38DF30-3A81-5E45-8DD1-F4284ECE2513}" dt="2023-05-23T03:23:53.966" v="893" actId="478"/>
          <ac:picMkLst>
            <pc:docMk/>
            <pc:sldMk cId="1430748316" sldId="312"/>
            <ac:picMk id="4" creationId="{62F29AB6-A6E3-DB49-1D4F-F30546A8196A}"/>
          </ac:picMkLst>
        </pc:picChg>
        <pc:picChg chg="add del mod">
          <ac:chgData name="Dinh Nguyen" userId="75ea2f2f01fb72ed" providerId="LiveId" clId="{FC38DF30-3A81-5E45-8DD1-F4284ECE2513}" dt="2023-05-23T03:23:53.610" v="892"/>
          <ac:picMkLst>
            <pc:docMk/>
            <pc:sldMk cId="1430748316" sldId="312"/>
            <ac:picMk id="5" creationId="{E381081F-A3C3-B62F-7C28-9448E86457A6}"/>
          </ac:picMkLst>
        </pc:picChg>
      </pc:sldChg>
      <pc:sldChg chg="del">
        <pc:chgData name="Dinh Nguyen" userId="75ea2f2f01fb72ed" providerId="LiveId" clId="{FC38DF30-3A81-5E45-8DD1-F4284ECE2513}" dt="2023-05-23T01:30:40.483" v="4" actId="2696"/>
        <pc:sldMkLst>
          <pc:docMk/>
          <pc:sldMk cId="3535451195" sldId="312"/>
        </pc:sldMkLst>
      </pc:sldChg>
      <pc:sldChg chg="del">
        <pc:chgData name="Dinh Nguyen" userId="75ea2f2f01fb72ed" providerId="LiveId" clId="{FC38DF30-3A81-5E45-8DD1-F4284ECE2513}" dt="2023-05-23T01:30:40.504" v="15" actId="2696"/>
        <pc:sldMkLst>
          <pc:docMk/>
          <pc:sldMk cId="517724221" sldId="313"/>
        </pc:sldMkLst>
      </pc:sldChg>
      <pc:sldChg chg="add">
        <pc:chgData name="Dinh Nguyen" userId="75ea2f2f01fb72ed" providerId="LiveId" clId="{FC38DF30-3A81-5E45-8DD1-F4284ECE2513}" dt="2023-05-23T03:24:11.471" v="909"/>
        <pc:sldMkLst>
          <pc:docMk/>
          <pc:sldMk cId="1850123538" sldId="313"/>
        </pc:sldMkLst>
      </pc:sldChg>
      <pc:sldChg chg="delSp modSp add mod">
        <pc:chgData name="Dinh Nguyen" userId="75ea2f2f01fb72ed" providerId="LiveId" clId="{FC38DF30-3A81-5E45-8DD1-F4284ECE2513}" dt="2023-05-23T03:27:20.705" v="981" actId="113"/>
        <pc:sldMkLst>
          <pc:docMk/>
          <pc:sldMk cId="2663885659" sldId="314"/>
        </pc:sldMkLst>
        <pc:spChg chg="mod">
          <ac:chgData name="Dinh Nguyen" userId="75ea2f2f01fb72ed" providerId="LiveId" clId="{FC38DF30-3A81-5E45-8DD1-F4284ECE2513}" dt="2023-05-23T03:27:20.705" v="981" actId="113"/>
          <ac:spMkLst>
            <pc:docMk/>
            <pc:sldMk cId="2663885659" sldId="314"/>
            <ac:spMk id="2" creationId="{308AF877-C1B8-8640-6C27-90DB439EFFEC}"/>
          </ac:spMkLst>
        </pc:spChg>
        <pc:spChg chg="mod">
          <ac:chgData name="Dinh Nguyen" userId="75ea2f2f01fb72ed" providerId="LiveId" clId="{FC38DF30-3A81-5E45-8DD1-F4284ECE2513}" dt="2023-05-23T03:26:45.966" v="969"/>
          <ac:spMkLst>
            <pc:docMk/>
            <pc:sldMk cId="2663885659" sldId="314"/>
            <ac:spMk id="139" creationId="{00000000-0000-0000-0000-000000000000}"/>
          </ac:spMkLst>
        </pc:spChg>
        <pc:picChg chg="del">
          <ac:chgData name="Dinh Nguyen" userId="75ea2f2f01fb72ed" providerId="LiveId" clId="{FC38DF30-3A81-5E45-8DD1-F4284ECE2513}" dt="2023-05-23T03:26:38.075" v="968" actId="478"/>
          <ac:picMkLst>
            <pc:docMk/>
            <pc:sldMk cId="2663885659" sldId="314"/>
            <ac:picMk id="5" creationId="{E381081F-A3C3-B62F-7C28-9448E86457A6}"/>
          </ac:picMkLst>
        </pc:picChg>
      </pc:sldChg>
      <pc:sldChg chg="del">
        <pc:chgData name="Dinh Nguyen" userId="75ea2f2f01fb72ed" providerId="LiveId" clId="{FC38DF30-3A81-5E45-8DD1-F4284ECE2513}" dt="2023-05-23T01:30:40.486" v="6" actId="2696"/>
        <pc:sldMkLst>
          <pc:docMk/>
          <pc:sldMk cId="4282921293" sldId="314"/>
        </pc:sldMkLst>
      </pc:sldChg>
      <pc:sldChg chg="addSp delSp modSp add mod">
        <pc:chgData name="Dinh Nguyen" userId="75ea2f2f01fb72ed" providerId="LiveId" clId="{FC38DF30-3A81-5E45-8DD1-F4284ECE2513}" dt="2023-05-23T06:57:04.892" v="1007" actId="1076"/>
        <pc:sldMkLst>
          <pc:docMk/>
          <pc:sldMk cId="724563406" sldId="315"/>
        </pc:sldMkLst>
        <pc:spChg chg="del">
          <ac:chgData name="Dinh Nguyen" userId="75ea2f2f01fb72ed" providerId="LiveId" clId="{FC38DF30-3A81-5E45-8DD1-F4284ECE2513}" dt="2023-05-23T03:38:07.056" v="983" actId="478"/>
          <ac:spMkLst>
            <pc:docMk/>
            <pc:sldMk cId="724563406" sldId="315"/>
            <ac:spMk id="2" creationId="{308AF877-C1B8-8640-6C27-90DB439EFFEC}"/>
          </ac:spMkLst>
        </pc:spChg>
        <pc:spChg chg="add del mod">
          <ac:chgData name="Dinh Nguyen" userId="75ea2f2f01fb72ed" providerId="LiveId" clId="{FC38DF30-3A81-5E45-8DD1-F4284ECE2513}" dt="2023-05-23T03:38:09.255" v="984" actId="478"/>
          <ac:spMkLst>
            <pc:docMk/>
            <pc:sldMk cId="724563406" sldId="315"/>
            <ac:spMk id="4" creationId="{C7EF1B11-B71A-CCA2-6B0D-F384B30FD56A}"/>
          </ac:spMkLst>
        </pc:spChg>
        <pc:picChg chg="add mod modCrop">
          <ac:chgData name="Dinh Nguyen" userId="75ea2f2f01fb72ed" providerId="LiveId" clId="{FC38DF30-3A81-5E45-8DD1-F4284ECE2513}" dt="2023-05-23T06:57:01.908" v="1006" actId="1076"/>
          <ac:picMkLst>
            <pc:docMk/>
            <pc:sldMk cId="724563406" sldId="315"/>
            <ac:picMk id="3" creationId="{074754E2-0482-E008-1FEC-AC18759DCCCD}"/>
          </ac:picMkLst>
        </pc:picChg>
        <pc:picChg chg="add mod">
          <ac:chgData name="Dinh Nguyen" userId="75ea2f2f01fb72ed" providerId="LiveId" clId="{FC38DF30-3A81-5E45-8DD1-F4284ECE2513}" dt="2023-05-23T06:57:04.892" v="1007" actId="1076"/>
          <ac:picMkLst>
            <pc:docMk/>
            <pc:sldMk cId="724563406" sldId="315"/>
            <ac:picMk id="6" creationId="{2A9A019B-F922-A109-C362-26B72F7F7D57}"/>
          </ac:picMkLst>
        </pc:picChg>
      </pc:sldChg>
      <pc:sldChg chg="del">
        <pc:chgData name="Dinh Nguyen" userId="75ea2f2f01fb72ed" providerId="LiveId" clId="{FC38DF30-3A81-5E45-8DD1-F4284ECE2513}" dt="2023-05-23T01:30:40.505" v="16" actId="2696"/>
        <pc:sldMkLst>
          <pc:docMk/>
          <pc:sldMk cId="3618492123" sldId="315"/>
        </pc:sldMkLst>
      </pc:sldChg>
      <pc:sldChg chg="modSp add mod">
        <pc:chgData name="Dinh Nguyen" userId="75ea2f2f01fb72ed" providerId="LiveId" clId="{FC38DF30-3A81-5E45-8DD1-F4284ECE2513}" dt="2023-05-23T07:56:25.562" v="1099" actId="20577"/>
        <pc:sldMkLst>
          <pc:docMk/>
          <pc:sldMk cId="144449172" sldId="316"/>
        </pc:sldMkLst>
        <pc:spChg chg="mod">
          <ac:chgData name="Dinh Nguyen" userId="75ea2f2f01fb72ed" providerId="LiveId" clId="{FC38DF30-3A81-5E45-8DD1-F4284ECE2513}" dt="2023-05-23T07:56:25.562" v="1099" actId="20577"/>
          <ac:spMkLst>
            <pc:docMk/>
            <pc:sldMk cId="144449172" sldId="316"/>
            <ac:spMk id="131" creationId="{00000000-0000-0000-0000-000000000000}"/>
          </ac:spMkLst>
        </pc:spChg>
      </pc:sldChg>
      <pc:sldChg chg="del">
        <pc:chgData name="Dinh Nguyen" userId="75ea2f2f01fb72ed" providerId="LiveId" clId="{FC38DF30-3A81-5E45-8DD1-F4284ECE2513}" dt="2023-05-23T01:30:40.485" v="5" actId="2696"/>
        <pc:sldMkLst>
          <pc:docMk/>
          <pc:sldMk cId="2899676809" sldId="316"/>
        </pc:sldMkLst>
      </pc:sldChg>
      <pc:sldChg chg="addSp modSp add mod">
        <pc:chgData name="Dinh Nguyen" userId="75ea2f2f01fb72ed" providerId="LiveId" clId="{FC38DF30-3A81-5E45-8DD1-F4284ECE2513}" dt="2023-05-23T08:15:31.422" v="1173" actId="1076"/>
        <pc:sldMkLst>
          <pc:docMk/>
          <pc:sldMk cId="3623508591" sldId="317"/>
        </pc:sldMkLst>
        <pc:spChg chg="mod">
          <ac:chgData name="Dinh Nguyen" userId="75ea2f2f01fb72ed" providerId="LiveId" clId="{FC38DF30-3A81-5E45-8DD1-F4284ECE2513}" dt="2023-05-23T08:15:16.248" v="1167" actId="20577"/>
          <ac:spMkLst>
            <pc:docMk/>
            <pc:sldMk cId="3623508591" sldId="317"/>
            <ac:spMk id="2" creationId="{308AF877-C1B8-8640-6C27-90DB439EFFEC}"/>
          </ac:spMkLst>
        </pc:spChg>
        <pc:spChg chg="mod">
          <ac:chgData name="Dinh Nguyen" userId="75ea2f2f01fb72ed" providerId="LiveId" clId="{FC38DF30-3A81-5E45-8DD1-F4284ECE2513}" dt="2023-05-23T07:56:42.184" v="1139" actId="20577"/>
          <ac:spMkLst>
            <pc:docMk/>
            <pc:sldMk cId="3623508591" sldId="317"/>
            <ac:spMk id="139" creationId="{00000000-0000-0000-0000-000000000000}"/>
          </ac:spMkLst>
        </pc:spChg>
        <pc:picChg chg="add mod">
          <ac:chgData name="Dinh Nguyen" userId="75ea2f2f01fb72ed" providerId="LiveId" clId="{FC38DF30-3A81-5E45-8DD1-F4284ECE2513}" dt="2023-05-23T08:15:31.422" v="1173" actId="1076"/>
          <ac:picMkLst>
            <pc:docMk/>
            <pc:sldMk cId="3623508591" sldId="317"/>
            <ac:picMk id="1026" creationId="{ABCB7E9A-3777-041C-B2F8-0600CD205B0D}"/>
          </ac:picMkLst>
        </pc:picChg>
      </pc:sldChg>
      <pc:sldChg chg="del">
        <pc:chgData name="Dinh Nguyen" userId="75ea2f2f01fb72ed" providerId="LiveId" clId="{FC38DF30-3A81-5E45-8DD1-F4284ECE2513}" dt="2023-05-23T01:30:40.506" v="17" actId="2696"/>
        <pc:sldMkLst>
          <pc:docMk/>
          <pc:sldMk cId="3677113286" sldId="317"/>
        </pc:sldMkLst>
      </pc:sldChg>
      <pc:sldChg chg="addSp delSp modSp add mod">
        <pc:chgData name="Dinh Nguyen" userId="75ea2f2f01fb72ed" providerId="LiveId" clId="{FC38DF30-3A81-5E45-8DD1-F4284ECE2513}" dt="2023-05-23T09:34:25.877" v="1266" actId="208"/>
        <pc:sldMkLst>
          <pc:docMk/>
          <pc:sldMk cId="2053898198" sldId="318"/>
        </pc:sldMkLst>
        <pc:spChg chg="mod">
          <ac:chgData name="Dinh Nguyen" userId="75ea2f2f01fb72ed" providerId="LiveId" clId="{FC38DF30-3A81-5E45-8DD1-F4284ECE2513}" dt="2023-05-23T09:33:48.111" v="1259" actId="20577"/>
          <ac:spMkLst>
            <pc:docMk/>
            <pc:sldMk cId="2053898198" sldId="318"/>
            <ac:spMk id="2" creationId="{308AF877-C1B8-8640-6C27-90DB439EFFEC}"/>
          </ac:spMkLst>
        </pc:spChg>
        <pc:picChg chg="add mod">
          <ac:chgData name="Dinh Nguyen" userId="75ea2f2f01fb72ed" providerId="LiveId" clId="{FC38DF30-3A81-5E45-8DD1-F4284ECE2513}" dt="2023-05-23T09:34:25.877" v="1266" actId="208"/>
          <ac:picMkLst>
            <pc:docMk/>
            <pc:sldMk cId="2053898198" sldId="318"/>
            <ac:picMk id="4" creationId="{AC3AEB54-9C8A-3B48-2875-393252A6DAED}"/>
          </ac:picMkLst>
        </pc:picChg>
        <pc:picChg chg="del">
          <ac:chgData name="Dinh Nguyen" userId="75ea2f2f01fb72ed" providerId="LiveId" clId="{FC38DF30-3A81-5E45-8DD1-F4284ECE2513}" dt="2023-05-23T09:25:10.556" v="1175" actId="478"/>
          <ac:picMkLst>
            <pc:docMk/>
            <pc:sldMk cId="2053898198" sldId="318"/>
            <ac:picMk id="1026" creationId="{ABCB7E9A-3777-041C-B2F8-0600CD205B0D}"/>
          </ac:picMkLst>
        </pc:picChg>
      </pc:sldChg>
      <pc:sldChg chg="addSp delSp modSp add mod">
        <pc:chgData name="Dinh Nguyen" userId="75ea2f2f01fb72ed" providerId="LiveId" clId="{FC38DF30-3A81-5E45-8DD1-F4284ECE2513}" dt="2023-05-23T09:41:07.404" v="1312" actId="1076"/>
        <pc:sldMkLst>
          <pc:docMk/>
          <pc:sldMk cId="3588696683" sldId="319"/>
        </pc:sldMkLst>
        <pc:spChg chg="mod">
          <ac:chgData name="Dinh Nguyen" userId="75ea2f2f01fb72ed" providerId="LiveId" clId="{FC38DF30-3A81-5E45-8DD1-F4284ECE2513}" dt="2023-05-23T09:40:59.771" v="1308" actId="14100"/>
          <ac:spMkLst>
            <pc:docMk/>
            <pc:sldMk cId="3588696683" sldId="319"/>
            <ac:spMk id="2" creationId="{308AF877-C1B8-8640-6C27-90DB439EFFEC}"/>
          </ac:spMkLst>
        </pc:spChg>
        <pc:picChg chg="add mod">
          <ac:chgData name="Dinh Nguyen" userId="75ea2f2f01fb72ed" providerId="LiveId" clId="{FC38DF30-3A81-5E45-8DD1-F4284ECE2513}" dt="2023-05-23T09:41:07.404" v="1312" actId="1076"/>
          <ac:picMkLst>
            <pc:docMk/>
            <pc:sldMk cId="3588696683" sldId="319"/>
            <ac:picMk id="3" creationId="{BB04FBD1-9838-E708-993D-E470192083A5}"/>
          </ac:picMkLst>
        </pc:picChg>
        <pc:picChg chg="del">
          <ac:chgData name="Dinh Nguyen" userId="75ea2f2f01fb72ed" providerId="LiveId" clId="{FC38DF30-3A81-5E45-8DD1-F4284ECE2513}" dt="2023-05-23T09:40:47.765" v="1268" actId="478"/>
          <ac:picMkLst>
            <pc:docMk/>
            <pc:sldMk cId="3588696683" sldId="319"/>
            <ac:picMk id="4" creationId="{AC3AEB54-9C8A-3B48-2875-393252A6DAED}"/>
          </ac:picMkLst>
        </pc:picChg>
      </pc:sldChg>
      <pc:sldChg chg="addSp delSp modSp add mod">
        <pc:chgData name="Dinh Nguyen" userId="75ea2f2f01fb72ed" providerId="LiveId" clId="{FC38DF30-3A81-5E45-8DD1-F4284ECE2513}" dt="2023-05-23T09:41:53.842" v="1330"/>
        <pc:sldMkLst>
          <pc:docMk/>
          <pc:sldMk cId="2400428106" sldId="320"/>
        </pc:sldMkLst>
        <pc:spChg chg="mod">
          <ac:chgData name="Dinh Nguyen" userId="75ea2f2f01fb72ed" providerId="LiveId" clId="{FC38DF30-3A81-5E45-8DD1-F4284ECE2513}" dt="2023-05-23T09:41:36.075" v="1323" actId="20577"/>
          <ac:spMkLst>
            <pc:docMk/>
            <pc:sldMk cId="2400428106" sldId="320"/>
            <ac:spMk id="2" creationId="{308AF877-C1B8-8640-6C27-90DB439EFFEC}"/>
          </ac:spMkLst>
        </pc:spChg>
        <pc:spChg chg="add del mod">
          <ac:chgData name="Dinh Nguyen" userId="75ea2f2f01fb72ed" providerId="LiveId" clId="{FC38DF30-3A81-5E45-8DD1-F4284ECE2513}" dt="2023-05-23T09:41:53.842" v="1330"/>
          <ac:spMkLst>
            <pc:docMk/>
            <pc:sldMk cId="2400428106" sldId="320"/>
            <ac:spMk id="4" creationId="{4A684D77-F4FE-168A-49F7-344B944425F2}"/>
          </ac:spMkLst>
        </pc:spChg>
        <pc:spChg chg="add mod">
          <ac:chgData name="Dinh Nguyen" userId="75ea2f2f01fb72ed" providerId="LiveId" clId="{FC38DF30-3A81-5E45-8DD1-F4284ECE2513}" dt="2023-05-23T09:41:24.855" v="1316" actId="1076"/>
          <ac:spMkLst>
            <pc:docMk/>
            <pc:sldMk cId="2400428106" sldId="320"/>
            <ac:spMk id="5" creationId="{150E12F0-3F7B-795A-2D14-150085316D21}"/>
          </ac:spMkLst>
        </pc:spChg>
        <pc:picChg chg="del">
          <ac:chgData name="Dinh Nguyen" userId="75ea2f2f01fb72ed" providerId="LiveId" clId="{FC38DF30-3A81-5E45-8DD1-F4284ECE2513}" dt="2023-05-23T09:41:22.262" v="1314" actId="478"/>
          <ac:picMkLst>
            <pc:docMk/>
            <pc:sldMk cId="2400428106" sldId="320"/>
            <ac:picMk id="3" creationId="{BB04FBD1-9838-E708-993D-E470192083A5}"/>
          </ac:picMkLst>
        </pc:picChg>
        <pc:picChg chg="add mod">
          <ac:chgData name="Dinh Nguyen" userId="75ea2f2f01fb72ed" providerId="LiveId" clId="{FC38DF30-3A81-5E45-8DD1-F4284ECE2513}" dt="2023-05-23T09:41:52.586" v="1328" actId="208"/>
          <ac:picMkLst>
            <pc:docMk/>
            <pc:sldMk cId="2400428106" sldId="320"/>
            <ac:picMk id="3073" creationId="{6E5E6D68-F437-C207-E20C-DCB59F0BB380}"/>
          </ac:picMkLst>
        </pc:picChg>
      </pc:sldChg>
    </pc:docChg>
  </pc:docChgLst>
  <pc:docChgLst>
    <pc:chgData name="Dinh Nguyen" userId="75ea2f2f01fb72ed" providerId="LiveId" clId="{31821E5E-0E40-E942-AB5F-4F2290D428E6}"/>
    <pc:docChg chg="undo custSel addSld delSld modSld sldOrd">
      <pc:chgData name="Dinh Nguyen" userId="75ea2f2f01fb72ed" providerId="LiveId" clId="{31821E5E-0E40-E942-AB5F-4F2290D428E6}" dt="2023-05-22T22:48:30.739" v="964" actId="208"/>
      <pc:docMkLst>
        <pc:docMk/>
      </pc:docMkLst>
      <pc:sldChg chg="modSp mod">
        <pc:chgData name="Dinh Nguyen" userId="75ea2f2f01fb72ed" providerId="LiveId" clId="{31821E5E-0E40-E942-AB5F-4F2290D428E6}" dt="2023-05-22T21:41:20.048" v="12" actId="20577"/>
        <pc:sldMkLst>
          <pc:docMk/>
          <pc:sldMk cId="0" sldId="256"/>
        </pc:sldMkLst>
        <pc:spChg chg="mod">
          <ac:chgData name="Dinh Nguyen" userId="75ea2f2f01fb72ed" providerId="LiveId" clId="{31821E5E-0E40-E942-AB5F-4F2290D428E6}" dt="2023-05-22T21:41:20.048" v="12" actId="20577"/>
          <ac:spMkLst>
            <pc:docMk/>
            <pc:sldMk cId="0" sldId="256"/>
            <ac:spMk id="104" creationId="{00000000-0000-0000-0000-000000000000}"/>
          </ac:spMkLst>
        </pc:spChg>
      </pc:sldChg>
      <pc:sldChg chg="modSp mod">
        <pc:chgData name="Dinh Nguyen" userId="75ea2f2f01fb72ed" providerId="LiveId" clId="{31821E5E-0E40-E942-AB5F-4F2290D428E6}" dt="2023-05-22T21:52:59.297" v="212" actId="20577"/>
        <pc:sldMkLst>
          <pc:docMk/>
          <pc:sldMk cId="0" sldId="257"/>
        </pc:sldMkLst>
        <pc:spChg chg="mod">
          <ac:chgData name="Dinh Nguyen" userId="75ea2f2f01fb72ed" providerId="LiveId" clId="{31821E5E-0E40-E942-AB5F-4F2290D428E6}" dt="2023-05-22T21:52:59.297" v="212" actId="20577"/>
          <ac:spMkLst>
            <pc:docMk/>
            <pc:sldMk cId="0" sldId="257"/>
            <ac:spMk id="111" creationId="{00000000-0000-0000-0000-000000000000}"/>
          </ac:spMkLst>
        </pc:spChg>
      </pc:sldChg>
      <pc:sldChg chg="modSp mod">
        <pc:chgData name="Dinh Nguyen" userId="75ea2f2f01fb72ed" providerId="LiveId" clId="{31821E5E-0E40-E942-AB5F-4F2290D428E6}" dt="2023-05-22T21:52:50.636" v="189" actId="20577"/>
        <pc:sldMkLst>
          <pc:docMk/>
          <pc:sldMk cId="0" sldId="259"/>
        </pc:sldMkLst>
        <pc:spChg chg="mod">
          <ac:chgData name="Dinh Nguyen" userId="75ea2f2f01fb72ed" providerId="LiveId" clId="{31821E5E-0E40-E942-AB5F-4F2290D428E6}" dt="2023-05-22T21:52:50.636" v="189" actId="20577"/>
          <ac:spMkLst>
            <pc:docMk/>
            <pc:sldMk cId="0" sldId="259"/>
            <ac:spMk id="125" creationId="{00000000-0000-0000-0000-000000000000}"/>
          </ac:spMkLst>
        </pc:spChg>
      </pc:sldChg>
      <pc:sldChg chg="modSp mod">
        <pc:chgData name="Dinh Nguyen" userId="75ea2f2f01fb72ed" providerId="LiveId" clId="{31821E5E-0E40-E942-AB5F-4F2290D428E6}" dt="2023-05-22T21:41:30.953" v="29" actId="20577"/>
        <pc:sldMkLst>
          <pc:docMk/>
          <pc:sldMk cId="0" sldId="260"/>
        </pc:sldMkLst>
        <pc:spChg chg="mod">
          <ac:chgData name="Dinh Nguyen" userId="75ea2f2f01fb72ed" providerId="LiveId" clId="{31821E5E-0E40-E942-AB5F-4F2290D428E6}" dt="2023-05-22T21:41:30.953" v="29" actId="20577"/>
          <ac:spMkLst>
            <pc:docMk/>
            <pc:sldMk cId="0" sldId="260"/>
            <ac:spMk id="131" creationId="{00000000-0000-0000-0000-000000000000}"/>
          </ac:spMkLst>
        </pc:spChg>
      </pc:sldChg>
      <pc:sldChg chg="addSp delSp modSp mod">
        <pc:chgData name="Dinh Nguyen" userId="75ea2f2f01fb72ed" providerId="LiveId" clId="{31821E5E-0E40-E942-AB5F-4F2290D428E6}" dt="2023-05-22T21:49:07.719" v="124" actId="113"/>
        <pc:sldMkLst>
          <pc:docMk/>
          <pc:sldMk cId="0" sldId="261"/>
        </pc:sldMkLst>
        <pc:spChg chg="mod">
          <ac:chgData name="Dinh Nguyen" userId="75ea2f2f01fb72ed" providerId="LiveId" clId="{31821E5E-0E40-E942-AB5F-4F2290D428E6}" dt="2023-05-22T21:42:17.165" v="87" actId="20577"/>
          <ac:spMkLst>
            <pc:docMk/>
            <pc:sldMk cId="0" sldId="261"/>
            <ac:spMk id="139" creationId="{00000000-0000-0000-0000-000000000000}"/>
          </ac:spMkLst>
        </pc:spChg>
        <pc:spChg chg="mod">
          <ac:chgData name="Dinh Nguyen" userId="75ea2f2f01fb72ed" providerId="LiveId" clId="{31821E5E-0E40-E942-AB5F-4F2290D428E6}" dt="2023-05-22T21:49:07.719" v="124" actId="113"/>
          <ac:spMkLst>
            <pc:docMk/>
            <pc:sldMk cId="0" sldId="261"/>
            <ac:spMk id="140" creationId="{00000000-0000-0000-0000-000000000000}"/>
          </ac:spMkLst>
        </pc:spChg>
        <pc:picChg chg="del">
          <ac:chgData name="Dinh Nguyen" userId="75ea2f2f01fb72ed" providerId="LiveId" clId="{31821E5E-0E40-E942-AB5F-4F2290D428E6}" dt="2023-05-22T21:42:12.859" v="76" actId="478"/>
          <ac:picMkLst>
            <pc:docMk/>
            <pc:sldMk cId="0" sldId="261"/>
            <ac:picMk id="5" creationId="{6886C083-7A07-6DD8-7F60-33AA086326D9}"/>
          </ac:picMkLst>
        </pc:picChg>
        <pc:picChg chg="add mod">
          <ac:chgData name="Dinh Nguyen" userId="75ea2f2f01fb72ed" providerId="LiveId" clId="{31821E5E-0E40-E942-AB5F-4F2290D428E6}" dt="2023-05-22T21:48:59.356" v="123" actId="1076"/>
          <ac:picMkLst>
            <pc:docMk/>
            <pc:sldMk cId="0" sldId="261"/>
            <ac:picMk id="1026" creationId="{02CA9723-AE02-84B3-C8CD-0A655EC8259A}"/>
          </ac:picMkLst>
        </pc:picChg>
        <pc:picChg chg="add mod">
          <ac:chgData name="Dinh Nguyen" userId="75ea2f2f01fb72ed" providerId="LiveId" clId="{31821E5E-0E40-E942-AB5F-4F2290D428E6}" dt="2023-05-22T21:48:57.396" v="122" actId="1076"/>
          <ac:picMkLst>
            <pc:docMk/>
            <pc:sldMk cId="0" sldId="261"/>
            <ac:picMk id="1028" creationId="{4FA9E754-261C-446E-0D70-B796C4CB90FE}"/>
          </ac:picMkLst>
        </pc:picChg>
      </pc:sldChg>
      <pc:sldChg chg="addSp delSp modSp add mod">
        <pc:chgData name="Dinh Nguyen" userId="75ea2f2f01fb72ed" providerId="LiveId" clId="{31821E5E-0E40-E942-AB5F-4F2290D428E6}" dt="2023-05-22T21:50:07.445" v="139" actId="208"/>
        <pc:sldMkLst>
          <pc:docMk/>
          <pc:sldMk cId="1355578299" sldId="299"/>
        </pc:sldMkLst>
        <pc:spChg chg="mod">
          <ac:chgData name="Dinh Nguyen" userId="75ea2f2f01fb72ed" providerId="LiveId" clId="{31821E5E-0E40-E942-AB5F-4F2290D428E6}" dt="2023-05-22T21:49:51.649" v="135" actId="113"/>
          <ac:spMkLst>
            <pc:docMk/>
            <pc:sldMk cId="1355578299" sldId="299"/>
            <ac:spMk id="140" creationId="{00000000-0000-0000-0000-000000000000}"/>
          </ac:spMkLst>
        </pc:spChg>
        <pc:picChg chg="del">
          <ac:chgData name="Dinh Nguyen" userId="75ea2f2f01fb72ed" providerId="LiveId" clId="{31821E5E-0E40-E942-AB5F-4F2290D428E6}" dt="2023-05-22T21:49:28.148" v="126" actId="478"/>
          <ac:picMkLst>
            <pc:docMk/>
            <pc:sldMk cId="1355578299" sldId="299"/>
            <ac:picMk id="1026" creationId="{02CA9723-AE02-84B3-C8CD-0A655EC8259A}"/>
          </ac:picMkLst>
        </pc:picChg>
        <pc:picChg chg="del">
          <ac:chgData name="Dinh Nguyen" userId="75ea2f2f01fb72ed" providerId="LiveId" clId="{31821E5E-0E40-E942-AB5F-4F2290D428E6}" dt="2023-05-22T21:49:28.148" v="126" actId="478"/>
          <ac:picMkLst>
            <pc:docMk/>
            <pc:sldMk cId="1355578299" sldId="299"/>
            <ac:picMk id="1028" creationId="{4FA9E754-261C-446E-0D70-B796C4CB90FE}"/>
          </ac:picMkLst>
        </pc:picChg>
        <pc:picChg chg="add mod">
          <ac:chgData name="Dinh Nguyen" userId="75ea2f2f01fb72ed" providerId="LiveId" clId="{31821E5E-0E40-E942-AB5F-4F2290D428E6}" dt="2023-05-22T21:50:07.445" v="139" actId="208"/>
          <ac:picMkLst>
            <pc:docMk/>
            <pc:sldMk cId="1355578299" sldId="299"/>
            <ac:picMk id="3074" creationId="{C80E8ACD-B69C-D204-9881-51A2284A88D3}"/>
          </ac:picMkLst>
        </pc:picChg>
      </pc:sldChg>
      <pc:sldChg chg="del">
        <pc:chgData name="Dinh Nguyen" userId="75ea2f2f01fb72ed" providerId="LiveId" clId="{31821E5E-0E40-E942-AB5F-4F2290D428E6}" dt="2023-05-22T21:42:08.431" v="62" actId="2696"/>
        <pc:sldMkLst>
          <pc:docMk/>
          <pc:sldMk cId="1738442383" sldId="299"/>
        </pc:sldMkLst>
      </pc:sldChg>
      <pc:sldChg chg="addSp delSp modSp add mod">
        <pc:chgData name="Dinh Nguyen" userId="75ea2f2f01fb72ed" providerId="LiveId" clId="{31821E5E-0E40-E942-AB5F-4F2290D428E6}" dt="2023-05-22T21:51:38.959" v="165" actId="20577"/>
        <pc:sldMkLst>
          <pc:docMk/>
          <pc:sldMk cId="8741178" sldId="300"/>
        </pc:sldMkLst>
        <pc:spChg chg="mod">
          <ac:chgData name="Dinh Nguyen" userId="75ea2f2f01fb72ed" providerId="LiveId" clId="{31821E5E-0E40-E942-AB5F-4F2290D428E6}" dt="2023-05-22T21:51:38.959" v="165" actId="20577"/>
          <ac:spMkLst>
            <pc:docMk/>
            <pc:sldMk cId="8741178" sldId="300"/>
            <ac:spMk id="140" creationId="{00000000-0000-0000-0000-000000000000}"/>
          </ac:spMkLst>
        </pc:spChg>
        <pc:picChg chg="del">
          <ac:chgData name="Dinh Nguyen" userId="75ea2f2f01fb72ed" providerId="LiveId" clId="{31821E5E-0E40-E942-AB5F-4F2290D428E6}" dt="2023-05-22T21:50:25.197" v="141" actId="478"/>
          <ac:picMkLst>
            <pc:docMk/>
            <pc:sldMk cId="8741178" sldId="300"/>
            <ac:picMk id="3074" creationId="{C80E8ACD-B69C-D204-9881-51A2284A88D3}"/>
          </ac:picMkLst>
        </pc:picChg>
        <pc:picChg chg="add mod">
          <ac:chgData name="Dinh Nguyen" userId="75ea2f2f01fb72ed" providerId="LiveId" clId="{31821E5E-0E40-E942-AB5F-4F2290D428E6}" dt="2023-05-22T21:51:30.124" v="164" actId="1076"/>
          <ac:picMkLst>
            <pc:docMk/>
            <pc:sldMk cId="8741178" sldId="300"/>
            <ac:picMk id="5122" creationId="{0786B88B-5C60-66F7-6C24-D17E7C120DCD}"/>
          </ac:picMkLst>
        </pc:picChg>
      </pc:sldChg>
      <pc:sldChg chg="del">
        <pc:chgData name="Dinh Nguyen" userId="75ea2f2f01fb72ed" providerId="LiveId" clId="{31821E5E-0E40-E942-AB5F-4F2290D428E6}" dt="2023-05-22T21:42:08.460" v="75" actId="2696"/>
        <pc:sldMkLst>
          <pc:docMk/>
          <pc:sldMk cId="1939376908" sldId="300"/>
        </pc:sldMkLst>
      </pc:sldChg>
      <pc:sldChg chg="del">
        <pc:chgData name="Dinh Nguyen" userId="75ea2f2f01fb72ed" providerId="LiveId" clId="{31821E5E-0E40-E942-AB5F-4F2290D428E6}" dt="2023-05-22T21:42:08.450" v="70" actId="2696"/>
        <pc:sldMkLst>
          <pc:docMk/>
          <pc:sldMk cId="3556269838" sldId="301"/>
        </pc:sldMkLst>
      </pc:sldChg>
      <pc:sldChg chg="addSp delSp modSp add mod">
        <pc:chgData name="Dinh Nguyen" userId="75ea2f2f01fb72ed" providerId="LiveId" clId="{31821E5E-0E40-E942-AB5F-4F2290D428E6}" dt="2023-05-22T21:58:27.756" v="331" actId="27636"/>
        <pc:sldMkLst>
          <pc:docMk/>
          <pc:sldMk cId="4020061479" sldId="301"/>
        </pc:sldMkLst>
        <pc:spChg chg="add mod">
          <ac:chgData name="Dinh Nguyen" userId="75ea2f2f01fb72ed" providerId="LiveId" clId="{31821E5E-0E40-E942-AB5F-4F2290D428E6}" dt="2023-05-22T21:54:58.660" v="241" actId="13822"/>
          <ac:spMkLst>
            <pc:docMk/>
            <pc:sldMk cId="4020061479" sldId="301"/>
            <ac:spMk id="3" creationId="{D1E841A9-E1CA-A318-6399-A14AB1BA31B3}"/>
          </ac:spMkLst>
        </pc:spChg>
        <pc:spChg chg="mod">
          <ac:chgData name="Dinh Nguyen" userId="75ea2f2f01fb72ed" providerId="LiveId" clId="{31821E5E-0E40-E942-AB5F-4F2290D428E6}" dt="2023-05-22T21:58:27.756" v="331" actId="27636"/>
          <ac:spMkLst>
            <pc:docMk/>
            <pc:sldMk cId="4020061479" sldId="301"/>
            <ac:spMk id="140" creationId="{00000000-0000-0000-0000-000000000000}"/>
          </ac:spMkLst>
        </pc:spChg>
        <pc:picChg chg="del">
          <ac:chgData name="Dinh Nguyen" userId="75ea2f2f01fb72ed" providerId="LiveId" clId="{31821E5E-0E40-E942-AB5F-4F2290D428E6}" dt="2023-05-22T21:53:10.914" v="214" actId="478"/>
          <ac:picMkLst>
            <pc:docMk/>
            <pc:sldMk cId="4020061479" sldId="301"/>
            <ac:picMk id="5122" creationId="{0786B88B-5C60-66F7-6C24-D17E7C120DCD}"/>
          </ac:picMkLst>
        </pc:picChg>
      </pc:sldChg>
      <pc:sldChg chg="addSp delSp modSp add mod">
        <pc:chgData name="Dinh Nguyen" userId="75ea2f2f01fb72ed" providerId="LiveId" clId="{31821E5E-0E40-E942-AB5F-4F2290D428E6}" dt="2023-05-22T21:56:58.417" v="252" actId="1076"/>
        <pc:sldMkLst>
          <pc:docMk/>
          <pc:sldMk cId="1008424106" sldId="302"/>
        </pc:sldMkLst>
        <pc:spChg chg="add del mod">
          <ac:chgData name="Dinh Nguyen" userId="75ea2f2f01fb72ed" providerId="LiveId" clId="{31821E5E-0E40-E942-AB5F-4F2290D428E6}" dt="2023-05-22T21:56:40.827" v="247" actId="1076"/>
          <ac:spMkLst>
            <pc:docMk/>
            <pc:sldMk cId="1008424106" sldId="302"/>
            <ac:spMk id="3" creationId="{D1E841A9-E1CA-A318-6399-A14AB1BA31B3}"/>
          </ac:spMkLst>
        </pc:spChg>
        <pc:spChg chg="add del mod">
          <ac:chgData name="Dinh Nguyen" userId="75ea2f2f01fb72ed" providerId="LiveId" clId="{31821E5E-0E40-E942-AB5F-4F2290D428E6}" dt="2023-05-22T21:56:36.980" v="246" actId="478"/>
          <ac:spMkLst>
            <pc:docMk/>
            <pc:sldMk cId="1008424106" sldId="302"/>
            <ac:spMk id="4" creationId="{2AFE63D3-762D-139D-A31A-24E71706A49F}"/>
          </ac:spMkLst>
        </pc:spChg>
        <pc:spChg chg="del">
          <ac:chgData name="Dinh Nguyen" userId="75ea2f2f01fb72ed" providerId="LiveId" clId="{31821E5E-0E40-E942-AB5F-4F2290D428E6}" dt="2023-05-22T21:56:34.982" v="245" actId="478"/>
          <ac:spMkLst>
            <pc:docMk/>
            <pc:sldMk cId="1008424106" sldId="302"/>
            <ac:spMk id="140" creationId="{00000000-0000-0000-0000-000000000000}"/>
          </ac:spMkLst>
        </pc:spChg>
        <pc:picChg chg="add mod">
          <ac:chgData name="Dinh Nguyen" userId="75ea2f2f01fb72ed" providerId="LiveId" clId="{31821E5E-0E40-E942-AB5F-4F2290D428E6}" dt="2023-05-22T21:56:58.417" v="252" actId="1076"/>
          <ac:picMkLst>
            <pc:docMk/>
            <pc:sldMk cId="1008424106" sldId="302"/>
            <ac:picMk id="7170" creationId="{7F4235F4-02C9-89F4-9DC1-435CB09F67D1}"/>
          </ac:picMkLst>
        </pc:picChg>
      </pc:sldChg>
      <pc:sldChg chg="del">
        <pc:chgData name="Dinh Nguyen" userId="75ea2f2f01fb72ed" providerId="LiveId" clId="{31821E5E-0E40-E942-AB5F-4F2290D428E6}" dt="2023-05-22T21:42:08.435" v="65" actId="2696"/>
        <pc:sldMkLst>
          <pc:docMk/>
          <pc:sldMk cId="1904327583" sldId="302"/>
        </pc:sldMkLst>
      </pc:sldChg>
      <pc:sldChg chg="addSp delSp modSp add mod">
        <pc:chgData name="Dinh Nguyen" userId="75ea2f2f01fb72ed" providerId="LiveId" clId="{31821E5E-0E40-E942-AB5F-4F2290D428E6}" dt="2023-05-22T22:03:15.952" v="361" actId="114"/>
        <pc:sldMkLst>
          <pc:docMk/>
          <pc:sldMk cId="3020417051" sldId="303"/>
        </pc:sldMkLst>
        <pc:spChg chg="add mod">
          <ac:chgData name="Dinh Nguyen" userId="75ea2f2f01fb72ed" providerId="LiveId" clId="{31821E5E-0E40-E942-AB5F-4F2290D428E6}" dt="2023-05-22T22:03:15.952" v="361" actId="114"/>
          <ac:spMkLst>
            <pc:docMk/>
            <pc:sldMk cId="3020417051" sldId="303"/>
            <ac:spMk id="2" creationId="{96BBD5B7-FF6E-3FE3-B4DE-825A3865E62E}"/>
          </ac:spMkLst>
        </pc:spChg>
        <pc:spChg chg="del">
          <ac:chgData name="Dinh Nguyen" userId="75ea2f2f01fb72ed" providerId="LiveId" clId="{31821E5E-0E40-E942-AB5F-4F2290D428E6}" dt="2023-05-22T21:57:45.160" v="319" actId="478"/>
          <ac:spMkLst>
            <pc:docMk/>
            <pc:sldMk cId="3020417051" sldId="303"/>
            <ac:spMk id="3" creationId="{D1E841A9-E1CA-A318-6399-A14AB1BA31B3}"/>
          </ac:spMkLst>
        </pc:spChg>
        <pc:spChg chg="mod">
          <ac:chgData name="Dinh Nguyen" userId="75ea2f2f01fb72ed" providerId="LiveId" clId="{31821E5E-0E40-E942-AB5F-4F2290D428E6}" dt="2023-05-22T21:57:41.305" v="317" actId="20577"/>
          <ac:spMkLst>
            <pc:docMk/>
            <pc:sldMk cId="3020417051" sldId="303"/>
            <ac:spMk id="139" creationId="{00000000-0000-0000-0000-000000000000}"/>
          </ac:spMkLst>
        </pc:spChg>
        <pc:picChg chg="add mod">
          <ac:chgData name="Dinh Nguyen" userId="75ea2f2f01fb72ed" providerId="LiveId" clId="{31821E5E-0E40-E942-AB5F-4F2290D428E6}" dt="2023-05-22T22:00:10.847" v="339" actId="208"/>
          <ac:picMkLst>
            <pc:docMk/>
            <pc:sldMk cId="3020417051" sldId="303"/>
            <ac:picMk id="5" creationId="{F4E9D3D7-F679-7304-2D63-FD314F3102D9}"/>
          </ac:picMkLst>
        </pc:picChg>
        <pc:picChg chg="del">
          <ac:chgData name="Dinh Nguyen" userId="75ea2f2f01fb72ed" providerId="LiveId" clId="{31821E5E-0E40-E942-AB5F-4F2290D428E6}" dt="2023-05-22T21:57:43.482" v="318" actId="478"/>
          <ac:picMkLst>
            <pc:docMk/>
            <pc:sldMk cId="3020417051" sldId="303"/>
            <ac:picMk id="7170" creationId="{7F4235F4-02C9-89F4-9DC1-435CB09F67D1}"/>
          </ac:picMkLst>
        </pc:picChg>
      </pc:sldChg>
      <pc:sldChg chg="del">
        <pc:chgData name="Dinh Nguyen" userId="75ea2f2f01fb72ed" providerId="LiveId" clId="{31821E5E-0E40-E942-AB5F-4F2290D428E6}" dt="2023-05-22T21:42:08.434" v="64" actId="2696"/>
        <pc:sldMkLst>
          <pc:docMk/>
          <pc:sldMk cId="3542842868" sldId="303"/>
        </pc:sldMkLst>
      </pc:sldChg>
      <pc:sldChg chg="del">
        <pc:chgData name="Dinh Nguyen" userId="75ea2f2f01fb72ed" providerId="LiveId" clId="{31821E5E-0E40-E942-AB5F-4F2290D428E6}" dt="2023-05-22T21:42:08.451" v="71" actId="2696"/>
        <pc:sldMkLst>
          <pc:docMk/>
          <pc:sldMk cId="425267008" sldId="304"/>
        </pc:sldMkLst>
      </pc:sldChg>
      <pc:sldChg chg="addSp delSp modSp add mod">
        <pc:chgData name="Dinh Nguyen" userId="75ea2f2f01fb72ed" providerId="LiveId" clId="{31821E5E-0E40-E942-AB5F-4F2290D428E6}" dt="2023-05-22T22:02:32.131" v="350" actId="208"/>
        <pc:sldMkLst>
          <pc:docMk/>
          <pc:sldMk cId="3542357908" sldId="304"/>
        </pc:sldMkLst>
        <pc:spChg chg="mod">
          <ac:chgData name="Dinh Nguyen" userId="75ea2f2f01fb72ed" providerId="LiveId" clId="{31821E5E-0E40-E942-AB5F-4F2290D428E6}" dt="2023-05-22T22:00:46.828" v="343" actId="113"/>
          <ac:spMkLst>
            <pc:docMk/>
            <pc:sldMk cId="3542357908" sldId="304"/>
            <ac:spMk id="2" creationId="{96BBD5B7-FF6E-3FE3-B4DE-825A3865E62E}"/>
          </ac:spMkLst>
        </pc:spChg>
        <pc:picChg chg="add mod">
          <ac:chgData name="Dinh Nguyen" userId="75ea2f2f01fb72ed" providerId="LiveId" clId="{31821E5E-0E40-E942-AB5F-4F2290D428E6}" dt="2023-05-22T22:02:32.131" v="350" actId="208"/>
          <ac:picMkLst>
            <pc:docMk/>
            <pc:sldMk cId="3542357908" sldId="304"/>
            <ac:picMk id="4" creationId="{4292F241-1846-F8BB-ECC9-BAA57D876688}"/>
          </ac:picMkLst>
        </pc:picChg>
        <pc:picChg chg="del">
          <ac:chgData name="Dinh Nguyen" userId="75ea2f2f01fb72ed" providerId="LiveId" clId="{31821E5E-0E40-E942-AB5F-4F2290D428E6}" dt="2023-05-22T22:00:49.335" v="344" actId="478"/>
          <ac:picMkLst>
            <pc:docMk/>
            <pc:sldMk cId="3542357908" sldId="304"/>
            <ac:picMk id="5" creationId="{F4E9D3D7-F679-7304-2D63-FD314F3102D9}"/>
          </ac:picMkLst>
        </pc:picChg>
      </pc:sldChg>
      <pc:sldChg chg="del">
        <pc:chgData name="Dinh Nguyen" userId="75ea2f2f01fb72ed" providerId="LiveId" clId="{31821E5E-0E40-E942-AB5F-4F2290D428E6}" dt="2023-05-22T21:42:08.439" v="68" actId="2696"/>
        <pc:sldMkLst>
          <pc:docMk/>
          <pc:sldMk cId="2345783284" sldId="305"/>
        </pc:sldMkLst>
      </pc:sldChg>
      <pc:sldChg chg="addSp delSp modSp add mod">
        <pc:chgData name="Dinh Nguyen" userId="75ea2f2f01fb72ed" providerId="LiveId" clId="{31821E5E-0E40-E942-AB5F-4F2290D428E6}" dt="2023-05-22T22:04:21.197" v="382" actId="1038"/>
        <pc:sldMkLst>
          <pc:docMk/>
          <pc:sldMk cId="4010029944" sldId="305"/>
        </pc:sldMkLst>
        <pc:spChg chg="mod">
          <ac:chgData name="Dinh Nguyen" userId="75ea2f2f01fb72ed" providerId="LiveId" clId="{31821E5E-0E40-E942-AB5F-4F2290D428E6}" dt="2023-05-22T22:03:07.178" v="359" actId="114"/>
          <ac:spMkLst>
            <pc:docMk/>
            <pc:sldMk cId="4010029944" sldId="305"/>
            <ac:spMk id="2" creationId="{96BBD5B7-FF6E-3FE3-B4DE-825A3865E62E}"/>
          </ac:spMkLst>
        </pc:spChg>
        <pc:picChg chg="del">
          <ac:chgData name="Dinh Nguyen" userId="75ea2f2f01fb72ed" providerId="LiveId" clId="{31821E5E-0E40-E942-AB5F-4F2290D428E6}" dt="2023-05-22T22:02:58.056" v="355" actId="478"/>
          <ac:picMkLst>
            <pc:docMk/>
            <pc:sldMk cId="4010029944" sldId="305"/>
            <ac:picMk id="4" creationId="{4292F241-1846-F8BB-ECC9-BAA57D876688}"/>
          </ac:picMkLst>
        </pc:picChg>
        <pc:picChg chg="add mod">
          <ac:chgData name="Dinh Nguyen" userId="75ea2f2f01fb72ed" providerId="LiveId" clId="{31821E5E-0E40-E942-AB5F-4F2290D428E6}" dt="2023-05-22T22:04:21.197" v="382" actId="1038"/>
          <ac:picMkLst>
            <pc:docMk/>
            <pc:sldMk cId="4010029944" sldId="305"/>
            <ac:picMk id="5" creationId="{D32312BC-C843-50A6-3FDB-76CB096D750B}"/>
          </ac:picMkLst>
        </pc:picChg>
      </pc:sldChg>
      <pc:sldChg chg="del">
        <pc:chgData name="Dinh Nguyen" userId="75ea2f2f01fb72ed" providerId="LiveId" clId="{31821E5E-0E40-E942-AB5F-4F2290D428E6}" dt="2023-05-22T21:42:08.440" v="69" actId="2696"/>
        <pc:sldMkLst>
          <pc:docMk/>
          <pc:sldMk cId="443367732" sldId="306"/>
        </pc:sldMkLst>
      </pc:sldChg>
      <pc:sldChg chg="addSp delSp modSp add mod">
        <pc:chgData name="Dinh Nguyen" userId="75ea2f2f01fb72ed" providerId="LiveId" clId="{31821E5E-0E40-E942-AB5F-4F2290D428E6}" dt="2023-05-22T22:06:17.766" v="412" actId="208"/>
        <pc:sldMkLst>
          <pc:docMk/>
          <pc:sldMk cId="4225225540" sldId="306"/>
        </pc:sldMkLst>
        <pc:spChg chg="mod">
          <ac:chgData name="Dinh Nguyen" userId="75ea2f2f01fb72ed" providerId="LiveId" clId="{31821E5E-0E40-E942-AB5F-4F2290D428E6}" dt="2023-05-22T22:05:41.949" v="406" actId="113"/>
          <ac:spMkLst>
            <pc:docMk/>
            <pc:sldMk cId="4225225540" sldId="306"/>
            <ac:spMk id="2" creationId="{96BBD5B7-FF6E-3FE3-B4DE-825A3865E62E}"/>
          </ac:spMkLst>
        </pc:spChg>
        <pc:picChg chg="add mod">
          <ac:chgData name="Dinh Nguyen" userId="75ea2f2f01fb72ed" providerId="LiveId" clId="{31821E5E-0E40-E942-AB5F-4F2290D428E6}" dt="2023-05-22T22:06:17.766" v="412" actId="208"/>
          <ac:picMkLst>
            <pc:docMk/>
            <pc:sldMk cId="4225225540" sldId="306"/>
            <ac:picMk id="4" creationId="{C44C0226-53E1-D1BA-E559-42A418529A8C}"/>
          </ac:picMkLst>
        </pc:picChg>
        <pc:picChg chg="del mod">
          <ac:chgData name="Dinh Nguyen" userId="75ea2f2f01fb72ed" providerId="LiveId" clId="{31821E5E-0E40-E942-AB5F-4F2290D428E6}" dt="2023-05-22T22:05:46.593" v="407" actId="478"/>
          <ac:picMkLst>
            <pc:docMk/>
            <pc:sldMk cId="4225225540" sldId="306"/>
            <ac:picMk id="5" creationId="{D32312BC-C843-50A6-3FDB-76CB096D750B}"/>
          </ac:picMkLst>
        </pc:picChg>
      </pc:sldChg>
      <pc:sldChg chg="del">
        <pc:chgData name="Dinh Nguyen" userId="75ea2f2f01fb72ed" providerId="LiveId" clId="{31821E5E-0E40-E942-AB5F-4F2290D428E6}" dt="2023-05-22T21:42:08.455" v="74" actId="2696"/>
        <pc:sldMkLst>
          <pc:docMk/>
          <pc:sldMk cId="112453784" sldId="307"/>
        </pc:sldMkLst>
      </pc:sldChg>
      <pc:sldChg chg="addSp delSp modSp add mod modShow">
        <pc:chgData name="Dinh Nguyen" userId="75ea2f2f01fb72ed" providerId="LiveId" clId="{31821E5E-0E40-E942-AB5F-4F2290D428E6}" dt="2023-05-22T22:11:10.312" v="463"/>
        <pc:sldMkLst>
          <pc:docMk/>
          <pc:sldMk cId="2088171027" sldId="307"/>
        </pc:sldMkLst>
        <pc:spChg chg="mod">
          <ac:chgData name="Dinh Nguyen" userId="75ea2f2f01fb72ed" providerId="LiveId" clId="{31821E5E-0E40-E942-AB5F-4F2290D428E6}" dt="2023-05-22T22:08:04.216" v="445" actId="14100"/>
          <ac:spMkLst>
            <pc:docMk/>
            <pc:sldMk cId="2088171027" sldId="307"/>
            <ac:spMk id="2" creationId="{96BBD5B7-FF6E-3FE3-B4DE-825A3865E62E}"/>
          </ac:spMkLst>
        </pc:spChg>
        <pc:picChg chg="del">
          <ac:chgData name="Dinh Nguyen" userId="75ea2f2f01fb72ed" providerId="LiveId" clId="{31821E5E-0E40-E942-AB5F-4F2290D428E6}" dt="2023-05-22T22:06:53.205" v="414" actId="478"/>
          <ac:picMkLst>
            <pc:docMk/>
            <pc:sldMk cId="2088171027" sldId="307"/>
            <ac:picMk id="4" creationId="{C44C0226-53E1-D1BA-E559-42A418529A8C}"/>
          </ac:picMkLst>
        </pc:picChg>
        <pc:picChg chg="add del mod">
          <ac:chgData name="Dinh Nguyen" userId="75ea2f2f01fb72ed" providerId="LiveId" clId="{31821E5E-0E40-E942-AB5F-4F2290D428E6}" dt="2023-05-22T22:11:09.828" v="462" actId="478"/>
          <ac:picMkLst>
            <pc:docMk/>
            <pc:sldMk cId="2088171027" sldId="307"/>
            <ac:picMk id="5" creationId="{2E98733C-F699-4256-8320-CAD9262AD3B9}"/>
          </ac:picMkLst>
        </pc:picChg>
        <pc:picChg chg="add mod">
          <ac:chgData name="Dinh Nguyen" userId="75ea2f2f01fb72ed" providerId="LiveId" clId="{31821E5E-0E40-E942-AB5F-4F2290D428E6}" dt="2023-05-22T22:11:10.312" v="463"/>
          <ac:picMkLst>
            <pc:docMk/>
            <pc:sldMk cId="2088171027" sldId="307"/>
            <ac:picMk id="6" creationId="{D1E3A5FA-74AF-3977-4C01-26BA57365BAE}"/>
          </ac:picMkLst>
        </pc:picChg>
      </pc:sldChg>
      <pc:sldChg chg="addSp delSp modSp add mod">
        <pc:chgData name="Dinh Nguyen" userId="75ea2f2f01fb72ed" providerId="LiveId" clId="{31821E5E-0E40-E942-AB5F-4F2290D428E6}" dt="2023-05-22T22:14:27.063" v="511" actId="208"/>
        <pc:sldMkLst>
          <pc:docMk/>
          <pc:sldMk cId="679257073" sldId="308"/>
        </pc:sldMkLst>
        <pc:spChg chg="mod">
          <ac:chgData name="Dinh Nguyen" userId="75ea2f2f01fb72ed" providerId="LiveId" clId="{31821E5E-0E40-E942-AB5F-4F2290D428E6}" dt="2023-05-22T22:12:07.278" v="488" actId="20577"/>
          <ac:spMkLst>
            <pc:docMk/>
            <pc:sldMk cId="679257073" sldId="308"/>
            <ac:spMk id="2" creationId="{96BBD5B7-FF6E-3FE3-B4DE-825A3865E62E}"/>
          </ac:spMkLst>
        </pc:spChg>
        <pc:picChg chg="add del mod">
          <ac:chgData name="Dinh Nguyen" userId="75ea2f2f01fb72ed" providerId="LiveId" clId="{31821E5E-0E40-E942-AB5F-4F2290D428E6}" dt="2023-05-22T22:11:15.337" v="464" actId="478"/>
          <ac:picMkLst>
            <pc:docMk/>
            <pc:sldMk cId="679257073" sldId="308"/>
            <ac:picMk id="4" creationId="{F874DB19-0BCE-9027-2979-116A0B756530}"/>
          </ac:picMkLst>
        </pc:picChg>
        <pc:picChg chg="del">
          <ac:chgData name="Dinh Nguyen" userId="75ea2f2f01fb72ed" providerId="LiveId" clId="{31821E5E-0E40-E942-AB5F-4F2290D428E6}" dt="2023-05-22T22:10:51.149" v="455" actId="478"/>
          <ac:picMkLst>
            <pc:docMk/>
            <pc:sldMk cId="679257073" sldId="308"/>
            <ac:picMk id="5" creationId="{2E98733C-F699-4256-8320-CAD9262AD3B9}"/>
          </ac:picMkLst>
        </pc:picChg>
        <pc:picChg chg="add del mod">
          <ac:chgData name="Dinh Nguyen" userId="75ea2f2f01fb72ed" providerId="LiveId" clId="{31821E5E-0E40-E942-AB5F-4F2290D428E6}" dt="2023-05-22T22:14:18.308" v="505" actId="478"/>
          <ac:picMkLst>
            <pc:docMk/>
            <pc:sldMk cId="679257073" sldId="308"/>
            <ac:picMk id="7" creationId="{ED7A7500-A941-A7BD-815D-9DB87BFA9962}"/>
          </ac:picMkLst>
        </pc:picChg>
        <pc:picChg chg="add mod">
          <ac:chgData name="Dinh Nguyen" userId="75ea2f2f01fb72ed" providerId="LiveId" clId="{31821E5E-0E40-E942-AB5F-4F2290D428E6}" dt="2023-05-22T22:14:27.063" v="511" actId="208"/>
          <ac:picMkLst>
            <pc:docMk/>
            <pc:sldMk cId="679257073" sldId="308"/>
            <ac:picMk id="9" creationId="{31D00CC5-7C23-6842-5795-12A4A2D71918}"/>
          </ac:picMkLst>
        </pc:picChg>
      </pc:sldChg>
      <pc:sldChg chg="del">
        <pc:chgData name="Dinh Nguyen" userId="75ea2f2f01fb72ed" providerId="LiveId" clId="{31821E5E-0E40-E942-AB5F-4F2290D428E6}" dt="2023-05-22T21:42:08.438" v="67" actId="2696"/>
        <pc:sldMkLst>
          <pc:docMk/>
          <pc:sldMk cId="1239122116" sldId="308"/>
        </pc:sldMkLst>
      </pc:sldChg>
      <pc:sldChg chg="addSp delSp modSp add mod">
        <pc:chgData name="Dinh Nguyen" userId="75ea2f2f01fb72ed" providerId="LiveId" clId="{31821E5E-0E40-E942-AB5F-4F2290D428E6}" dt="2023-05-22T22:15:11.552" v="524" actId="1038"/>
        <pc:sldMkLst>
          <pc:docMk/>
          <pc:sldMk cId="1641735168" sldId="309"/>
        </pc:sldMkLst>
        <pc:spChg chg="mod">
          <ac:chgData name="Dinh Nguyen" userId="75ea2f2f01fb72ed" providerId="LiveId" clId="{31821E5E-0E40-E942-AB5F-4F2290D428E6}" dt="2023-05-22T22:13:43.653" v="504"/>
          <ac:spMkLst>
            <pc:docMk/>
            <pc:sldMk cId="1641735168" sldId="309"/>
            <ac:spMk id="2" creationId="{96BBD5B7-FF6E-3FE3-B4DE-825A3865E62E}"/>
          </ac:spMkLst>
        </pc:spChg>
        <pc:picChg chg="add mod">
          <ac:chgData name="Dinh Nguyen" userId="75ea2f2f01fb72ed" providerId="LiveId" clId="{31821E5E-0E40-E942-AB5F-4F2290D428E6}" dt="2023-05-22T22:15:11.552" v="524" actId="1038"/>
          <ac:picMkLst>
            <pc:docMk/>
            <pc:sldMk cId="1641735168" sldId="309"/>
            <ac:picMk id="4" creationId="{6AC1D2DF-60E0-8CBA-4BD6-B58B6ACE7AC2}"/>
          </ac:picMkLst>
        </pc:picChg>
        <pc:picChg chg="del">
          <ac:chgData name="Dinh Nguyen" userId="75ea2f2f01fb72ed" providerId="LiveId" clId="{31821E5E-0E40-E942-AB5F-4F2290D428E6}" dt="2023-05-22T22:12:44.918" v="490" actId="478"/>
          <ac:picMkLst>
            <pc:docMk/>
            <pc:sldMk cId="1641735168" sldId="309"/>
            <ac:picMk id="7" creationId="{ED7A7500-A941-A7BD-815D-9DB87BFA9962}"/>
          </ac:picMkLst>
        </pc:picChg>
      </pc:sldChg>
      <pc:sldChg chg="del">
        <pc:chgData name="Dinh Nguyen" userId="75ea2f2f01fb72ed" providerId="LiveId" clId="{31821E5E-0E40-E942-AB5F-4F2290D428E6}" dt="2023-05-22T21:42:08.433" v="63" actId="2696"/>
        <pc:sldMkLst>
          <pc:docMk/>
          <pc:sldMk cId="2225229560" sldId="309"/>
        </pc:sldMkLst>
      </pc:sldChg>
      <pc:sldChg chg="addSp delSp modSp add mod">
        <pc:chgData name="Dinh Nguyen" userId="75ea2f2f01fb72ed" providerId="LiveId" clId="{31821E5E-0E40-E942-AB5F-4F2290D428E6}" dt="2023-05-22T22:18:49.266" v="589" actId="14100"/>
        <pc:sldMkLst>
          <pc:docMk/>
          <pc:sldMk cId="2941979333" sldId="310"/>
        </pc:sldMkLst>
        <pc:spChg chg="del mod">
          <ac:chgData name="Dinh Nguyen" userId="75ea2f2f01fb72ed" providerId="LiveId" clId="{31821E5E-0E40-E942-AB5F-4F2290D428E6}" dt="2023-05-22T22:18:10.130" v="574" actId="478"/>
          <ac:spMkLst>
            <pc:docMk/>
            <pc:sldMk cId="2941979333" sldId="310"/>
            <ac:spMk id="2" creationId="{96BBD5B7-FF6E-3FE3-B4DE-825A3865E62E}"/>
          </ac:spMkLst>
        </pc:spChg>
        <pc:spChg chg="add del mod">
          <ac:chgData name="Dinh Nguyen" userId="75ea2f2f01fb72ed" providerId="LiveId" clId="{31821E5E-0E40-E942-AB5F-4F2290D428E6}" dt="2023-05-22T22:18:13.208" v="575" actId="478"/>
          <ac:spMkLst>
            <pc:docMk/>
            <pc:sldMk cId="2941979333" sldId="310"/>
            <ac:spMk id="5" creationId="{36BF2766-7E7C-2D3E-809B-CD10FEFA396C}"/>
          </ac:spMkLst>
        </pc:spChg>
        <pc:spChg chg="mod">
          <ac:chgData name="Dinh Nguyen" userId="75ea2f2f01fb72ed" providerId="LiveId" clId="{31821E5E-0E40-E942-AB5F-4F2290D428E6}" dt="2023-05-22T22:18:07.149" v="572" actId="20577"/>
          <ac:spMkLst>
            <pc:docMk/>
            <pc:sldMk cId="2941979333" sldId="310"/>
            <ac:spMk id="139" creationId="{00000000-0000-0000-0000-000000000000}"/>
          </ac:spMkLst>
        </pc:spChg>
        <pc:picChg chg="del">
          <ac:chgData name="Dinh Nguyen" userId="75ea2f2f01fb72ed" providerId="LiveId" clId="{31821E5E-0E40-E942-AB5F-4F2290D428E6}" dt="2023-05-22T22:17:52.268" v="526" actId="478"/>
          <ac:picMkLst>
            <pc:docMk/>
            <pc:sldMk cId="2941979333" sldId="310"/>
            <ac:picMk id="4" creationId="{6AC1D2DF-60E0-8CBA-4BD6-B58B6ACE7AC2}"/>
          </ac:picMkLst>
        </pc:picChg>
        <pc:picChg chg="add mod">
          <ac:chgData name="Dinh Nguyen" userId="75ea2f2f01fb72ed" providerId="LiveId" clId="{31821E5E-0E40-E942-AB5F-4F2290D428E6}" dt="2023-05-22T22:18:25.067" v="582" actId="208"/>
          <ac:picMkLst>
            <pc:docMk/>
            <pc:sldMk cId="2941979333" sldId="310"/>
            <ac:picMk id="7" creationId="{D7504D51-631B-E0D4-5695-2D814467984F}"/>
          </ac:picMkLst>
        </pc:picChg>
        <pc:picChg chg="add mod">
          <ac:chgData name="Dinh Nguyen" userId="75ea2f2f01fb72ed" providerId="LiveId" clId="{31821E5E-0E40-E942-AB5F-4F2290D428E6}" dt="2023-05-22T22:18:49.266" v="589" actId="14100"/>
          <ac:picMkLst>
            <pc:docMk/>
            <pc:sldMk cId="2941979333" sldId="310"/>
            <ac:picMk id="9" creationId="{00F64DBD-A606-2DED-FDD6-83EAFBB63B29}"/>
          </ac:picMkLst>
        </pc:picChg>
      </pc:sldChg>
      <pc:sldChg chg="del">
        <pc:chgData name="Dinh Nguyen" userId="75ea2f2f01fb72ed" providerId="LiveId" clId="{31821E5E-0E40-E942-AB5F-4F2290D428E6}" dt="2023-05-22T21:42:08.454" v="73" actId="2696"/>
        <pc:sldMkLst>
          <pc:docMk/>
          <pc:sldMk cId="2943869978" sldId="310"/>
        </pc:sldMkLst>
      </pc:sldChg>
      <pc:sldChg chg="del">
        <pc:chgData name="Dinh Nguyen" userId="75ea2f2f01fb72ed" providerId="LiveId" clId="{31821E5E-0E40-E942-AB5F-4F2290D428E6}" dt="2023-05-22T21:42:08.436" v="66" actId="2696"/>
        <pc:sldMkLst>
          <pc:docMk/>
          <pc:sldMk cId="3680743004" sldId="311"/>
        </pc:sldMkLst>
      </pc:sldChg>
      <pc:sldChg chg="addSp delSp modSp add mod ord">
        <pc:chgData name="Dinh Nguyen" userId="75ea2f2f01fb72ed" providerId="LiveId" clId="{31821E5E-0E40-E942-AB5F-4F2290D428E6}" dt="2023-05-22T22:24:45.294" v="680" actId="1076"/>
        <pc:sldMkLst>
          <pc:docMk/>
          <pc:sldMk cId="3856852097" sldId="311"/>
        </pc:sldMkLst>
        <pc:spChg chg="mod">
          <ac:chgData name="Dinh Nguyen" userId="75ea2f2f01fb72ed" providerId="LiveId" clId="{31821E5E-0E40-E942-AB5F-4F2290D428E6}" dt="2023-05-22T22:20:29.600" v="660" actId="14100"/>
          <ac:spMkLst>
            <pc:docMk/>
            <pc:sldMk cId="3856852097" sldId="311"/>
            <ac:spMk id="2" creationId="{96BBD5B7-FF6E-3FE3-B4DE-825A3865E62E}"/>
          </ac:spMkLst>
        </pc:spChg>
        <pc:spChg chg="mod">
          <ac:chgData name="Dinh Nguyen" userId="75ea2f2f01fb72ed" providerId="LiveId" clId="{31821E5E-0E40-E942-AB5F-4F2290D428E6}" dt="2023-05-22T22:20:10.731" v="619" actId="20577"/>
          <ac:spMkLst>
            <pc:docMk/>
            <pc:sldMk cId="3856852097" sldId="311"/>
            <ac:spMk id="139" creationId="{00000000-0000-0000-0000-000000000000}"/>
          </ac:spMkLst>
        </pc:spChg>
        <pc:picChg chg="del">
          <ac:chgData name="Dinh Nguyen" userId="75ea2f2f01fb72ed" providerId="LiveId" clId="{31821E5E-0E40-E942-AB5F-4F2290D428E6}" dt="2023-05-22T22:20:01.195" v="592" actId="478"/>
          <ac:picMkLst>
            <pc:docMk/>
            <pc:sldMk cId="3856852097" sldId="311"/>
            <ac:picMk id="4" creationId="{6AC1D2DF-60E0-8CBA-4BD6-B58B6ACE7AC2}"/>
          </ac:picMkLst>
        </pc:picChg>
        <pc:picChg chg="add mod">
          <ac:chgData name="Dinh Nguyen" userId="75ea2f2f01fb72ed" providerId="LiveId" clId="{31821E5E-0E40-E942-AB5F-4F2290D428E6}" dt="2023-05-22T22:24:45.294" v="680" actId="1076"/>
          <ac:picMkLst>
            <pc:docMk/>
            <pc:sldMk cId="3856852097" sldId="311"/>
            <ac:picMk id="5" creationId="{81BC4FAB-8160-E96F-DD28-C8AA3D19DD1C}"/>
          </ac:picMkLst>
        </pc:picChg>
        <pc:picChg chg="add mod">
          <ac:chgData name="Dinh Nguyen" userId="75ea2f2f01fb72ed" providerId="LiveId" clId="{31821E5E-0E40-E942-AB5F-4F2290D428E6}" dt="2023-05-22T22:24:36.944" v="678" actId="1076"/>
          <ac:picMkLst>
            <pc:docMk/>
            <pc:sldMk cId="3856852097" sldId="311"/>
            <ac:picMk id="7" creationId="{0EE7E4A2-F6D1-CF00-A6E9-1602AD256BEE}"/>
          </ac:picMkLst>
        </pc:picChg>
      </pc:sldChg>
      <pc:sldChg chg="del">
        <pc:chgData name="Dinh Nguyen" userId="75ea2f2f01fb72ed" providerId="LiveId" clId="{31821E5E-0E40-E942-AB5F-4F2290D428E6}" dt="2023-05-22T21:42:08.453" v="72" actId="2696"/>
        <pc:sldMkLst>
          <pc:docMk/>
          <pc:sldMk cId="1797015872" sldId="312"/>
        </pc:sldMkLst>
      </pc:sldChg>
      <pc:sldChg chg="addSp delSp modSp add mod">
        <pc:chgData name="Dinh Nguyen" userId="75ea2f2f01fb72ed" providerId="LiveId" clId="{31821E5E-0E40-E942-AB5F-4F2290D428E6}" dt="2023-05-22T22:27:54.312" v="716" actId="208"/>
        <pc:sldMkLst>
          <pc:docMk/>
          <pc:sldMk cId="3535451195" sldId="312"/>
        </pc:sldMkLst>
        <pc:spChg chg="mod">
          <ac:chgData name="Dinh Nguyen" userId="75ea2f2f01fb72ed" providerId="LiveId" clId="{31821E5E-0E40-E942-AB5F-4F2290D428E6}" dt="2023-05-22T22:25:33.959" v="694" actId="20577"/>
          <ac:spMkLst>
            <pc:docMk/>
            <pc:sldMk cId="3535451195" sldId="312"/>
            <ac:spMk id="2" creationId="{96BBD5B7-FF6E-3FE3-B4DE-825A3865E62E}"/>
          </ac:spMkLst>
        </pc:spChg>
        <pc:spChg chg="mod">
          <ac:chgData name="Dinh Nguyen" userId="75ea2f2f01fb72ed" providerId="LiveId" clId="{31821E5E-0E40-E942-AB5F-4F2290D428E6}" dt="2023-05-22T22:25:38.844" v="707" actId="20577"/>
          <ac:spMkLst>
            <pc:docMk/>
            <pc:sldMk cId="3535451195" sldId="312"/>
            <ac:spMk id="139" creationId="{00000000-0000-0000-0000-000000000000}"/>
          </ac:spMkLst>
        </pc:spChg>
        <pc:picChg chg="add mod">
          <ac:chgData name="Dinh Nguyen" userId="75ea2f2f01fb72ed" providerId="LiveId" clId="{31821E5E-0E40-E942-AB5F-4F2290D428E6}" dt="2023-05-22T22:27:54.312" v="716" actId="208"/>
          <ac:picMkLst>
            <pc:docMk/>
            <pc:sldMk cId="3535451195" sldId="312"/>
            <ac:picMk id="4" creationId="{05CE7394-ADB1-F6E8-4B71-82DE8CAB134C}"/>
          </ac:picMkLst>
        </pc:picChg>
        <pc:picChg chg="del">
          <ac:chgData name="Dinh Nguyen" userId="75ea2f2f01fb72ed" providerId="LiveId" clId="{31821E5E-0E40-E942-AB5F-4F2290D428E6}" dt="2023-05-22T22:27:29.960" v="708" actId="478"/>
          <ac:picMkLst>
            <pc:docMk/>
            <pc:sldMk cId="3535451195" sldId="312"/>
            <ac:picMk id="5" creationId="{81BC4FAB-8160-E96F-DD28-C8AA3D19DD1C}"/>
          </ac:picMkLst>
        </pc:picChg>
        <pc:picChg chg="mod">
          <ac:chgData name="Dinh Nguyen" userId="75ea2f2f01fb72ed" providerId="LiveId" clId="{31821E5E-0E40-E942-AB5F-4F2290D428E6}" dt="2023-05-22T22:27:49.881" v="715" actId="14826"/>
          <ac:picMkLst>
            <pc:docMk/>
            <pc:sldMk cId="3535451195" sldId="312"/>
            <ac:picMk id="7" creationId="{0EE7E4A2-F6D1-CF00-A6E9-1602AD256BEE}"/>
          </ac:picMkLst>
        </pc:picChg>
      </pc:sldChg>
      <pc:sldChg chg="addSp delSp modSp add mod">
        <pc:chgData name="Dinh Nguyen" userId="75ea2f2f01fb72ed" providerId="LiveId" clId="{31821E5E-0E40-E942-AB5F-4F2290D428E6}" dt="2023-05-22T22:31:33.440" v="744" actId="14826"/>
        <pc:sldMkLst>
          <pc:docMk/>
          <pc:sldMk cId="517724221" sldId="313"/>
        </pc:sldMkLst>
        <pc:spChg chg="mod">
          <ac:chgData name="Dinh Nguyen" userId="75ea2f2f01fb72ed" providerId="LiveId" clId="{31821E5E-0E40-E942-AB5F-4F2290D428E6}" dt="2023-05-22T22:30:45.162" v="730" actId="20577"/>
          <ac:spMkLst>
            <pc:docMk/>
            <pc:sldMk cId="517724221" sldId="313"/>
            <ac:spMk id="2" creationId="{96BBD5B7-FF6E-3FE3-B4DE-825A3865E62E}"/>
          </ac:spMkLst>
        </pc:spChg>
        <pc:spChg chg="mod">
          <ac:chgData name="Dinh Nguyen" userId="75ea2f2f01fb72ed" providerId="LiveId" clId="{31821E5E-0E40-E942-AB5F-4F2290D428E6}" dt="2023-05-22T22:30:50.430" v="738" actId="20577"/>
          <ac:spMkLst>
            <pc:docMk/>
            <pc:sldMk cId="517724221" sldId="313"/>
            <ac:spMk id="139" creationId="{00000000-0000-0000-0000-000000000000}"/>
          </ac:spMkLst>
        </pc:spChg>
        <pc:picChg chg="del">
          <ac:chgData name="Dinh Nguyen" userId="75ea2f2f01fb72ed" providerId="LiveId" clId="{31821E5E-0E40-E942-AB5F-4F2290D428E6}" dt="2023-05-22T22:30:37.893" v="718" actId="478"/>
          <ac:picMkLst>
            <pc:docMk/>
            <pc:sldMk cId="517724221" sldId="313"/>
            <ac:picMk id="4" creationId="{05CE7394-ADB1-F6E8-4B71-82DE8CAB134C}"/>
          </ac:picMkLst>
        </pc:picChg>
        <pc:picChg chg="add mod">
          <ac:chgData name="Dinh Nguyen" userId="75ea2f2f01fb72ed" providerId="LiveId" clId="{31821E5E-0E40-E942-AB5F-4F2290D428E6}" dt="2023-05-22T22:31:05.130" v="742" actId="208"/>
          <ac:picMkLst>
            <pc:docMk/>
            <pc:sldMk cId="517724221" sldId="313"/>
            <ac:picMk id="5" creationId="{C45FA708-9EFB-CDE5-F48A-AEBDFF3055CA}"/>
          </ac:picMkLst>
        </pc:picChg>
        <pc:picChg chg="mod">
          <ac:chgData name="Dinh Nguyen" userId="75ea2f2f01fb72ed" providerId="LiveId" clId="{31821E5E-0E40-E942-AB5F-4F2290D428E6}" dt="2023-05-22T22:31:33.440" v="744" actId="14826"/>
          <ac:picMkLst>
            <pc:docMk/>
            <pc:sldMk cId="517724221" sldId="313"/>
            <ac:picMk id="7" creationId="{0EE7E4A2-F6D1-CF00-A6E9-1602AD256BEE}"/>
          </ac:picMkLst>
        </pc:picChg>
      </pc:sldChg>
      <pc:sldChg chg="modSp add mod">
        <pc:chgData name="Dinh Nguyen" userId="75ea2f2f01fb72ed" providerId="LiveId" clId="{31821E5E-0E40-E942-AB5F-4F2290D428E6}" dt="2023-05-22T22:32:34.264" v="756" actId="20577"/>
        <pc:sldMkLst>
          <pc:docMk/>
          <pc:sldMk cId="4282921293" sldId="314"/>
        </pc:sldMkLst>
        <pc:spChg chg="mod">
          <ac:chgData name="Dinh Nguyen" userId="75ea2f2f01fb72ed" providerId="LiveId" clId="{31821E5E-0E40-E942-AB5F-4F2290D428E6}" dt="2023-05-22T22:32:34.264" v="756" actId="20577"/>
          <ac:spMkLst>
            <pc:docMk/>
            <pc:sldMk cId="4282921293" sldId="314"/>
            <ac:spMk id="131" creationId="{00000000-0000-0000-0000-000000000000}"/>
          </ac:spMkLst>
        </pc:spChg>
      </pc:sldChg>
      <pc:sldChg chg="addSp delSp modSp add mod">
        <pc:chgData name="Dinh Nguyen" userId="75ea2f2f01fb72ed" providerId="LiveId" clId="{31821E5E-0E40-E942-AB5F-4F2290D428E6}" dt="2023-05-22T22:39:49.655" v="822" actId="1076"/>
        <pc:sldMkLst>
          <pc:docMk/>
          <pc:sldMk cId="3618492123" sldId="315"/>
        </pc:sldMkLst>
        <pc:spChg chg="mod">
          <ac:chgData name="Dinh Nguyen" userId="75ea2f2f01fb72ed" providerId="LiveId" clId="{31821E5E-0E40-E942-AB5F-4F2290D428E6}" dt="2023-05-22T22:39:39.545" v="820" actId="113"/>
          <ac:spMkLst>
            <pc:docMk/>
            <pc:sldMk cId="3618492123" sldId="315"/>
            <ac:spMk id="2" creationId="{96BBD5B7-FF6E-3FE3-B4DE-825A3865E62E}"/>
          </ac:spMkLst>
        </pc:spChg>
        <pc:spChg chg="mod">
          <ac:chgData name="Dinh Nguyen" userId="75ea2f2f01fb72ed" providerId="LiveId" clId="{31821E5E-0E40-E942-AB5F-4F2290D428E6}" dt="2023-05-22T22:38:35.885" v="779" actId="20577"/>
          <ac:spMkLst>
            <pc:docMk/>
            <pc:sldMk cId="3618492123" sldId="315"/>
            <ac:spMk id="139" creationId="{00000000-0000-0000-0000-000000000000}"/>
          </ac:spMkLst>
        </pc:spChg>
        <pc:picChg chg="add mod">
          <ac:chgData name="Dinh Nguyen" userId="75ea2f2f01fb72ed" providerId="LiveId" clId="{31821E5E-0E40-E942-AB5F-4F2290D428E6}" dt="2023-05-22T22:39:49.655" v="822" actId="1076"/>
          <ac:picMkLst>
            <pc:docMk/>
            <pc:sldMk cId="3618492123" sldId="315"/>
            <ac:picMk id="4" creationId="{1900A121-0991-784E-68AB-844B61FC390E}"/>
          </ac:picMkLst>
        </pc:picChg>
        <pc:picChg chg="del">
          <ac:chgData name="Dinh Nguyen" userId="75ea2f2f01fb72ed" providerId="LiveId" clId="{31821E5E-0E40-E942-AB5F-4F2290D428E6}" dt="2023-05-22T22:38:38.733" v="781" actId="478"/>
          <ac:picMkLst>
            <pc:docMk/>
            <pc:sldMk cId="3618492123" sldId="315"/>
            <ac:picMk id="5" creationId="{C45FA708-9EFB-CDE5-F48A-AEBDFF3055CA}"/>
          </ac:picMkLst>
        </pc:picChg>
        <pc:picChg chg="del">
          <ac:chgData name="Dinh Nguyen" userId="75ea2f2f01fb72ed" providerId="LiveId" clId="{31821E5E-0E40-E942-AB5F-4F2290D428E6}" dt="2023-05-22T22:38:37.734" v="780" actId="478"/>
          <ac:picMkLst>
            <pc:docMk/>
            <pc:sldMk cId="3618492123" sldId="315"/>
            <ac:picMk id="7" creationId="{0EE7E4A2-F6D1-CF00-A6E9-1602AD256BEE}"/>
          </ac:picMkLst>
        </pc:picChg>
      </pc:sldChg>
      <pc:sldChg chg="delSp add del mod">
        <pc:chgData name="Dinh Nguyen" userId="75ea2f2f01fb72ed" providerId="LiveId" clId="{31821E5E-0E40-E942-AB5F-4F2290D428E6}" dt="2023-05-22T22:38:47.573" v="784" actId="2696"/>
        <pc:sldMkLst>
          <pc:docMk/>
          <pc:sldMk cId="1855087320" sldId="316"/>
        </pc:sldMkLst>
        <pc:picChg chg="del">
          <ac:chgData name="Dinh Nguyen" userId="75ea2f2f01fb72ed" providerId="LiveId" clId="{31821E5E-0E40-E942-AB5F-4F2290D428E6}" dt="2023-05-22T22:38:43.860" v="783" actId="478"/>
          <ac:picMkLst>
            <pc:docMk/>
            <pc:sldMk cId="1855087320" sldId="316"/>
            <ac:picMk id="5" creationId="{C45FA708-9EFB-CDE5-F48A-AEBDFF3055CA}"/>
          </ac:picMkLst>
        </pc:picChg>
      </pc:sldChg>
      <pc:sldChg chg="addSp delSp modSp add mod">
        <pc:chgData name="Dinh Nguyen" userId="75ea2f2f01fb72ed" providerId="LiveId" clId="{31821E5E-0E40-E942-AB5F-4F2290D428E6}" dt="2023-05-22T22:43:18.989" v="895" actId="208"/>
        <pc:sldMkLst>
          <pc:docMk/>
          <pc:sldMk cId="2899676809" sldId="316"/>
        </pc:sldMkLst>
        <pc:spChg chg="mod">
          <ac:chgData name="Dinh Nguyen" userId="75ea2f2f01fb72ed" providerId="LiveId" clId="{31821E5E-0E40-E942-AB5F-4F2290D428E6}" dt="2023-05-22T22:40:41.810" v="881" actId="20577"/>
          <ac:spMkLst>
            <pc:docMk/>
            <pc:sldMk cId="2899676809" sldId="316"/>
            <ac:spMk id="2" creationId="{96BBD5B7-FF6E-3FE3-B4DE-825A3865E62E}"/>
          </ac:spMkLst>
        </pc:spChg>
        <pc:picChg chg="del">
          <ac:chgData name="Dinh Nguyen" userId="75ea2f2f01fb72ed" providerId="LiveId" clId="{31821E5E-0E40-E942-AB5F-4F2290D428E6}" dt="2023-05-22T22:40:42.739" v="882" actId="478"/>
          <ac:picMkLst>
            <pc:docMk/>
            <pc:sldMk cId="2899676809" sldId="316"/>
            <ac:picMk id="4" creationId="{1900A121-0991-784E-68AB-844B61FC390E}"/>
          </ac:picMkLst>
        </pc:picChg>
        <pc:picChg chg="add mod">
          <ac:chgData name="Dinh Nguyen" userId="75ea2f2f01fb72ed" providerId="LiveId" clId="{31821E5E-0E40-E942-AB5F-4F2290D428E6}" dt="2023-05-22T22:43:11.216" v="892" actId="1076"/>
          <ac:picMkLst>
            <pc:docMk/>
            <pc:sldMk cId="2899676809" sldId="316"/>
            <ac:picMk id="5" creationId="{D06B7693-6F2A-D924-1EE7-2486166695A8}"/>
          </ac:picMkLst>
        </pc:picChg>
        <pc:picChg chg="add mod">
          <ac:chgData name="Dinh Nguyen" userId="75ea2f2f01fb72ed" providerId="LiveId" clId="{31821E5E-0E40-E942-AB5F-4F2290D428E6}" dt="2023-05-22T22:43:18.989" v="895" actId="208"/>
          <ac:picMkLst>
            <pc:docMk/>
            <pc:sldMk cId="2899676809" sldId="316"/>
            <ac:picMk id="7" creationId="{EA4D6511-ABA2-F1A2-879C-1074BFFF5E59}"/>
          </ac:picMkLst>
        </pc:picChg>
      </pc:sldChg>
      <pc:sldChg chg="addSp delSp modSp add mod">
        <pc:chgData name="Dinh Nguyen" userId="75ea2f2f01fb72ed" providerId="LiveId" clId="{31821E5E-0E40-E942-AB5F-4F2290D428E6}" dt="2023-05-22T22:48:30.739" v="964" actId="208"/>
        <pc:sldMkLst>
          <pc:docMk/>
          <pc:sldMk cId="3677113286" sldId="317"/>
        </pc:sldMkLst>
        <pc:spChg chg="mod">
          <ac:chgData name="Dinh Nguyen" userId="75ea2f2f01fb72ed" providerId="LiveId" clId="{31821E5E-0E40-E942-AB5F-4F2290D428E6}" dt="2023-05-22T22:48:18.991" v="961" actId="1076"/>
          <ac:spMkLst>
            <pc:docMk/>
            <pc:sldMk cId="3677113286" sldId="317"/>
            <ac:spMk id="2" creationId="{96BBD5B7-FF6E-3FE3-B4DE-825A3865E62E}"/>
          </ac:spMkLst>
        </pc:spChg>
        <pc:picChg chg="add mod">
          <ac:chgData name="Dinh Nguyen" userId="75ea2f2f01fb72ed" providerId="LiveId" clId="{31821E5E-0E40-E942-AB5F-4F2290D428E6}" dt="2023-05-22T22:48:30.739" v="964" actId="208"/>
          <ac:picMkLst>
            <pc:docMk/>
            <pc:sldMk cId="3677113286" sldId="317"/>
            <ac:picMk id="4" creationId="{F968008C-2944-BDC4-D344-2C9BD548D6D6}"/>
          </ac:picMkLst>
        </pc:picChg>
        <pc:picChg chg="del">
          <ac:chgData name="Dinh Nguyen" userId="75ea2f2f01fb72ed" providerId="LiveId" clId="{31821E5E-0E40-E942-AB5F-4F2290D428E6}" dt="2023-05-22T22:44:00.052" v="954" actId="478"/>
          <ac:picMkLst>
            <pc:docMk/>
            <pc:sldMk cId="3677113286" sldId="317"/>
            <ac:picMk id="5" creationId="{D06B7693-6F2A-D924-1EE7-2486166695A8}"/>
          </ac:picMkLst>
        </pc:picChg>
        <pc:picChg chg="del">
          <ac:chgData name="Dinh Nguyen" userId="75ea2f2f01fb72ed" providerId="LiveId" clId="{31821E5E-0E40-E942-AB5F-4F2290D428E6}" dt="2023-05-22T22:43:58.678" v="953" actId="478"/>
          <ac:picMkLst>
            <pc:docMk/>
            <pc:sldMk cId="3677113286" sldId="317"/>
            <ac:picMk id="7" creationId="{EA4D6511-ABA2-F1A2-879C-1074BFFF5E59}"/>
          </ac:picMkLst>
        </pc:picChg>
      </pc:sldChg>
    </pc:docChg>
  </pc:docChgLst>
  <pc:docChgLst>
    <pc:chgData name="Dinh Nguyen" userId="75ea2f2f01fb72ed" providerId="LiveId" clId="{33E9C4AA-0E5C-C646-8BC9-E93969CBD77F}"/>
    <pc:docChg chg="undo custSel addSld delSld modSld sldOrd">
      <pc:chgData name="Dinh Nguyen" userId="75ea2f2f01fb72ed" providerId="LiveId" clId="{33E9C4AA-0E5C-C646-8BC9-E93969CBD77F}" dt="2023-05-22T03:29:41.055" v="1539" actId="113"/>
      <pc:docMkLst>
        <pc:docMk/>
      </pc:docMkLst>
      <pc:sldChg chg="modSp mod">
        <pc:chgData name="Dinh Nguyen" userId="75ea2f2f01fb72ed" providerId="LiveId" clId="{33E9C4AA-0E5C-C646-8BC9-E93969CBD77F}" dt="2023-05-22T02:24:47.938" v="7" actId="20577"/>
        <pc:sldMkLst>
          <pc:docMk/>
          <pc:sldMk cId="0" sldId="256"/>
        </pc:sldMkLst>
        <pc:spChg chg="mod">
          <ac:chgData name="Dinh Nguyen" userId="75ea2f2f01fb72ed" providerId="LiveId" clId="{33E9C4AA-0E5C-C646-8BC9-E93969CBD77F}" dt="2023-05-22T02:24:47.938" v="7" actId="20577"/>
          <ac:spMkLst>
            <pc:docMk/>
            <pc:sldMk cId="0" sldId="256"/>
            <ac:spMk id="104" creationId="{00000000-0000-0000-0000-000000000000}"/>
          </ac:spMkLst>
        </pc:spChg>
        <pc:spChg chg="mod">
          <ac:chgData name="Dinh Nguyen" userId="75ea2f2f01fb72ed" providerId="LiveId" clId="{33E9C4AA-0E5C-C646-8BC9-E93969CBD77F}" dt="2023-05-22T02:24:43.853" v="1" actId="20577"/>
          <ac:spMkLst>
            <pc:docMk/>
            <pc:sldMk cId="0" sldId="256"/>
            <ac:spMk id="105" creationId="{00000000-0000-0000-0000-000000000000}"/>
          </ac:spMkLst>
        </pc:spChg>
      </pc:sldChg>
      <pc:sldChg chg="modSp mod">
        <pc:chgData name="Dinh Nguyen" userId="75ea2f2f01fb72ed" providerId="LiveId" clId="{33E9C4AA-0E5C-C646-8BC9-E93969CBD77F}" dt="2023-05-22T02:37:04.006" v="265" actId="20577"/>
        <pc:sldMkLst>
          <pc:docMk/>
          <pc:sldMk cId="0" sldId="257"/>
        </pc:sldMkLst>
        <pc:spChg chg="mod">
          <ac:chgData name="Dinh Nguyen" userId="75ea2f2f01fb72ed" providerId="LiveId" clId="{33E9C4AA-0E5C-C646-8BC9-E93969CBD77F}" dt="2023-05-22T02:37:04.006" v="265" actId="20577"/>
          <ac:spMkLst>
            <pc:docMk/>
            <pc:sldMk cId="0" sldId="257"/>
            <ac:spMk id="111" creationId="{00000000-0000-0000-0000-000000000000}"/>
          </ac:spMkLst>
        </pc:spChg>
      </pc:sldChg>
      <pc:sldChg chg="modSp mod">
        <pc:chgData name="Dinh Nguyen" userId="75ea2f2f01fb72ed" providerId="LiveId" clId="{33E9C4AA-0E5C-C646-8BC9-E93969CBD77F}" dt="2023-05-22T03:05:08.104" v="804" actId="20577"/>
        <pc:sldMkLst>
          <pc:docMk/>
          <pc:sldMk cId="0" sldId="258"/>
        </pc:sldMkLst>
        <pc:spChg chg="mod">
          <ac:chgData name="Dinh Nguyen" userId="75ea2f2f01fb72ed" providerId="LiveId" clId="{33E9C4AA-0E5C-C646-8BC9-E93969CBD77F}" dt="2023-05-22T03:05:08.104" v="804" actId="20577"/>
          <ac:spMkLst>
            <pc:docMk/>
            <pc:sldMk cId="0" sldId="258"/>
            <ac:spMk id="116" creationId="{00000000-0000-0000-0000-000000000000}"/>
          </ac:spMkLst>
        </pc:spChg>
      </pc:sldChg>
      <pc:sldChg chg="modSp mod">
        <pc:chgData name="Dinh Nguyen" userId="75ea2f2f01fb72ed" providerId="LiveId" clId="{33E9C4AA-0E5C-C646-8BC9-E93969CBD77F}" dt="2023-05-22T02:37:46.830" v="309" actId="20577"/>
        <pc:sldMkLst>
          <pc:docMk/>
          <pc:sldMk cId="0" sldId="259"/>
        </pc:sldMkLst>
        <pc:spChg chg="mod">
          <ac:chgData name="Dinh Nguyen" userId="75ea2f2f01fb72ed" providerId="LiveId" clId="{33E9C4AA-0E5C-C646-8BC9-E93969CBD77F}" dt="2023-05-22T02:37:46.830" v="309" actId="20577"/>
          <ac:spMkLst>
            <pc:docMk/>
            <pc:sldMk cId="0" sldId="259"/>
            <ac:spMk id="125" creationId="{00000000-0000-0000-0000-000000000000}"/>
          </ac:spMkLst>
        </pc:spChg>
      </pc:sldChg>
      <pc:sldChg chg="modSp mod">
        <pc:chgData name="Dinh Nguyen" userId="75ea2f2f01fb72ed" providerId="LiveId" clId="{33E9C4AA-0E5C-C646-8BC9-E93969CBD77F}" dt="2023-05-22T02:38:03.878" v="356" actId="20577"/>
        <pc:sldMkLst>
          <pc:docMk/>
          <pc:sldMk cId="0" sldId="260"/>
        </pc:sldMkLst>
        <pc:spChg chg="mod">
          <ac:chgData name="Dinh Nguyen" userId="75ea2f2f01fb72ed" providerId="LiveId" clId="{33E9C4AA-0E5C-C646-8BC9-E93969CBD77F}" dt="2023-05-22T02:38:03.878" v="356" actId="20577"/>
          <ac:spMkLst>
            <pc:docMk/>
            <pc:sldMk cId="0" sldId="260"/>
            <ac:spMk id="131" creationId="{00000000-0000-0000-0000-000000000000}"/>
          </ac:spMkLst>
        </pc:spChg>
      </pc:sldChg>
      <pc:sldChg chg="addSp delSp modSp mod">
        <pc:chgData name="Dinh Nguyen" userId="75ea2f2f01fb72ed" providerId="LiveId" clId="{33E9C4AA-0E5C-C646-8BC9-E93969CBD77F}" dt="2023-05-22T02:40:09.872" v="424" actId="1076"/>
        <pc:sldMkLst>
          <pc:docMk/>
          <pc:sldMk cId="0" sldId="261"/>
        </pc:sldMkLst>
        <pc:spChg chg="mod">
          <ac:chgData name="Dinh Nguyen" userId="75ea2f2f01fb72ed" providerId="LiveId" clId="{33E9C4AA-0E5C-C646-8BC9-E93969CBD77F}" dt="2023-05-22T02:38:27.420" v="402" actId="20577"/>
          <ac:spMkLst>
            <pc:docMk/>
            <pc:sldMk cId="0" sldId="261"/>
            <ac:spMk id="139" creationId="{00000000-0000-0000-0000-000000000000}"/>
          </ac:spMkLst>
        </pc:spChg>
        <pc:spChg chg="mod">
          <ac:chgData name="Dinh Nguyen" userId="75ea2f2f01fb72ed" providerId="LiveId" clId="{33E9C4AA-0E5C-C646-8BC9-E93969CBD77F}" dt="2023-05-22T02:39:39.388" v="420" actId="14100"/>
          <ac:spMkLst>
            <pc:docMk/>
            <pc:sldMk cId="0" sldId="261"/>
            <ac:spMk id="140" creationId="{00000000-0000-0000-0000-000000000000}"/>
          </ac:spMkLst>
        </pc:spChg>
        <pc:grpChg chg="del">
          <ac:chgData name="Dinh Nguyen" userId="75ea2f2f01fb72ed" providerId="LiveId" clId="{33E9C4AA-0E5C-C646-8BC9-E93969CBD77F}" dt="2023-05-22T02:39:03.385" v="414" actId="478"/>
          <ac:grpSpMkLst>
            <pc:docMk/>
            <pc:sldMk cId="0" sldId="261"/>
            <ac:grpSpMk id="141" creationId="{00000000-0000-0000-0000-000000000000}"/>
          </ac:grpSpMkLst>
        </pc:grpChg>
        <pc:picChg chg="add mod">
          <ac:chgData name="Dinh Nguyen" userId="75ea2f2f01fb72ed" providerId="LiveId" clId="{33E9C4AA-0E5C-C646-8BC9-E93969CBD77F}" dt="2023-05-22T02:40:09.872" v="424" actId="1076"/>
          <ac:picMkLst>
            <pc:docMk/>
            <pc:sldMk cId="0" sldId="261"/>
            <ac:picMk id="1026" creationId="{EAFE67CD-2625-6C4F-06F4-454B597145BF}"/>
          </ac:picMkLst>
        </pc:picChg>
      </pc:sldChg>
      <pc:sldChg chg="del">
        <pc:chgData name="Dinh Nguyen" userId="75ea2f2f01fb72ed" providerId="LiveId" clId="{33E9C4AA-0E5C-C646-8BC9-E93969CBD77F}" dt="2023-05-22T02:38:18.747" v="357" actId="2696"/>
        <pc:sldMkLst>
          <pc:docMk/>
          <pc:sldMk cId="0" sldId="262"/>
        </pc:sldMkLst>
      </pc:sldChg>
      <pc:sldChg chg="del">
        <pc:chgData name="Dinh Nguyen" userId="75ea2f2f01fb72ed" providerId="LiveId" clId="{33E9C4AA-0E5C-C646-8BC9-E93969CBD77F}" dt="2023-05-22T02:38:18.763" v="369" actId="2696"/>
        <pc:sldMkLst>
          <pc:docMk/>
          <pc:sldMk cId="0" sldId="263"/>
        </pc:sldMkLst>
      </pc:sldChg>
      <pc:sldChg chg="del">
        <pc:chgData name="Dinh Nguyen" userId="75ea2f2f01fb72ed" providerId="LiveId" clId="{33E9C4AA-0E5C-C646-8BC9-E93969CBD77F}" dt="2023-05-22T02:38:18.767" v="370" actId="2696"/>
        <pc:sldMkLst>
          <pc:docMk/>
          <pc:sldMk cId="0" sldId="264"/>
        </pc:sldMkLst>
      </pc:sldChg>
      <pc:sldChg chg="del">
        <pc:chgData name="Dinh Nguyen" userId="75ea2f2f01fb72ed" providerId="LiveId" clId="{33E9C4AA-0E5C-C646-8BC9-E93969CBD77F}" dt="2023-05-22T02:38:18.790" v="388" actId="2696"/>
        <pc:sldMkLst>
          <pc:docMk/>
          <pc:sldMk cId="0" sldId="265"/>
        </pc:sldMkLst>
      </pc:sldChg>
      <pc:sldChg chg="del">
        <pc:chgData name="Dinh Nguyen" userId="75ea2f2f01fb72ed" providerId="LiveId" clId="{33E9C4AA-0E5C-C646-8BC9-E93969CBD77F}" dt="2023-05-22T02:38:18.776" v="381" actId="2696"/>
        <pc:sldMkLst>
          <pc:docMk/>
          <pc:sldMk cId="0" sldId="266"/>
        </pc:sldMkLst>
      </pc:sldChg>
      <pc:sldChg chg="del">
        <pc:chgData name="Dinh Nguyen" userId="75ea2f2f01fb72ed" providerId="LiveId" clId="{33E9C4AA-0E5C-C646-8BC9-E93969CBD77F}" dt="2023-05-22T02:38:18.780" v="386" actId="2696"/>
        <pc:sldMkLst>
          <pc:docMk/>
          <pc:sldMk cId="0" sldId="267"/>
        </pc:sldMkLst>
      </pc:sldChg>
      <pc:sldChg chg="del">
        <pc:chgData name="Dinh Nguyen" userId="75ea2f2f01fb72ed" providerId="LiveId" clId="{33E9C4AA-0E5C-C646-8BC9-E93969CBD77F}" dt="2023-05-22T02:38:18.748" v="358" actId="2696"/>
        <pc:sldMkLst>
          <pc:docMk/>
          <pc:sldMk cId="0" sldId="268"/>
        </pc:sldMkLst>
      </pc:sldChg>
      <pc:sldChg chg="del">
        <pc:chgData name="Dinh Nguyen" userId="75ea2f2f01fb72ed" providerId="LiveId" clId="{33E9C4AA-0E5C-C646-8BC9-E93969CBD77F}" dt="2023-05-22T02:38:18.770" v="374" actId="2696"/>
        <pc:sldMkLst>
          <pc:docMk/>
          <pc:sldMk cId="0" sldId="269"/>
        </pc:sldMkLst>
      </pc:sldChg>
      <pc:sldChg chg="del">
        <pc:chgData name="Dinh Nguyen" userId="75ea2f2f01fb72ed" providerId="LiveId" clId="{33E9C4AA-0E5C-C646-8BC9-E93969CBD77F}" dt="2023-05-22T02:38:18.778" v="383" actId="2696"/>
        <pc:sldMkLst>
          <pc:docMk/>
          <pc:sldMk cId="0" sldId="270"/>
        </pc:sldMkLst>
      </pc:sldChg>
      <pc:sldChg chg="del">
        <pc:chgData name="Dinh Nguyen" userId="75ea2f2f01fb72ed" providerId="LiveId" clId="{33E9C4AA-0E5C-C646-8BC9-E93969CBD77F}" dt="2023-05-22T02:38:18.755" v="365" actId="2696"/>
        <pc:sldMkLst>
          <pc:docMk/>
          <pc:sldMk cId="0" sldId="271"/>
        </pc:sldMkLst>
      </pc:sldChg>
      <pc:sldChg chg="del">
        <pc:chgData name="Dinh Nguyen" userId="75ea2f2f01fb72ed" providerId="LiveId" clId="{33E9C4AA-0E5C-C646-8BC9-E93969CBD77F}" dt="2023-05-22T02:38:18.780" v="387" actId="2696"/>
        <pc:sldMkLst>
          <pc:docMk/>
          <pc:sldMk cId="0" sldId="272"/>
        </pc:sldMkLst>
      </pc:sldChg>
      <pc:sldChg chg="del">
        <pc:chgData name="Dinh Nguyen" userId="75ea2f2f01fb72ed" providerId="LiveId" clId="{33E9C4AA-0E5C-C646-8BC9-E93969CBD77F}" dt="2023-05-22T02:38:18.757" v="368" actId="2696"/>
        <pc:sldMkLst>
          <pc:docMk/>
          <pc:sldMk cId="0" sldId="273"/>
        </pc:sldMkLst>
      </pc:sldChg>
      <pc:sldChg chg="del">
        <pc:chgData name="Dinh Nguyen" userId="75ea2f2f01fb72ed" providerId="LiveId" clId="{33E9C4AA-0E5C-C646-8BC9-E93969CBD77F}" dt="2023-05-22T02:38:18.753" v="363" actId="2696"/>
        <pc:sldMkLst>
          <pc:docMk/>
          <pc:sldMk cId="0" sldId="274"/>
        </pc:sldMkLst>
      </pc:sldChg>
      <pc:sldChg chg="del">
        <pc:chgData name="Dinh Nguyen" userId="75ea2f2f01fb72ed" providerId="LiveId" clId="{33E9C4AA-0E5C-C646-8BC9-E93969CBD77F}" dt="2023-05-22T02:38:18.757" v="367" actId="2696"/>
        <pc:sldMkLst>
          <pc:docMk/>
          <pc:sldMk cId="0" sldId="275"/>
        </pc:sldMkLst>
      </pc:sldChg>
      <pc:sldChg chg="del">
        <pc:chgData name="Dinh Nguyen" userId="75ea2f2f01fb72ed" providerId="LiveId" clId="{33E9C4AA-0E5C-C646-8BC9-E93969CBD77F}" dt="2023-05-22T02:38:18.768" v="371" actId="2696"/>
        <pc:sldMkLst>
          <pc:docMk/>
          <pc:sldMk cId="0" sldId="276"/>
        </pc:sldMkLst>
      </pc:sldChg>
      <pc:sldChg chg="del">
        <pc:chgData name="Dinh Nguyen" userId="75ea2f2f01fb72ed" providerId="LiveId" clId="{33E9C4AA-0E5C-C646-8BC9-E93969CBD77F}" dt="2023-05-22T02:38:18.802" v="390" actId="2696"/>
        <pc:sldMkLst>
          <pc:docMk/>
          <pc:sldMk cId="0" sldId="277"/>
        </pc:sldMkLst>
      </pc:sldChg>
      <pc:sldChg chg="del">
        <pc:chgData name="Dinh Nguyen" userId="75ea2f2f01fb72ed" providerId="LiveId" clId="{33E9C4AA-0E5C-C646-8BC9-E93969CBD77F}" dt="2023-05-22T02:38:18.751" v="361" actId="2696"/>
        <pc:sldMkLst>
          <pc:docMk/>
          <pc:sldMk cId="0" sldId="278"/>
        </pc:sldMkLst>
      </pc:sldChg>
      <pc:sldChg chg="del">
        <pc:chgData name="Dinh Nguyen" userId="75ea2f2f01fb72ed" providerId="LiveId" clId="{33E9C4AA-0E5C-C646-8BC9-E93969CBD77F}" dt="2023-05-22T02:38:18.771" v="375" actId="2696"/>
        <pc:sldMkLst>
          <pc:docMk/>
          <pc:sldMk cId="0" sldId="279"/>
        </pc:sldMkLst>
      </pc:sldChg>
      <pc:sldChg chg="del">
        <pc:chgData name="Dinh Nguyen" userId="75ea2f2f01fb72ed" providerId="LiveId" clId="{33E9C4AA-0E5C-C646-8BC9-E93969CBD77F}" dt="2023-05-22T02:38:18.770" v="373" actId="2696"/>
        <pc:sldMkLst>
          <pc:docMk/>
          <pc:sldMk cId="0" sldId="280"/>
        </pc:sldMkLst>
      </pc:sldChg>
      <pc:sldChg chg="del">
        <pc:chgData name="Dinh Nguyen" userId="75ea2f2f01fb72ed" providerId="LiveId" clId="{33E9C4AA-0E5C-C646-8BC9-E93969CBD77F}" dt="2023-05-22T02:38:18.791" v="389" actId="2696"/>
        <pc:sldMkLst>
          <pc:docMk/>
          <pc:sldMk cId="0" sldId="281"/>
        </pc:sldMkLst>
      </pc:sldChg>
      <pc:sldChg chg="del">
        <pc:chgData name="Dinh Nguyen" userId="75ea2f2f01fb72ed" providerId="LiveId" clId="{33E9C4AA-0E5C-C646-8BC9-E93969CBD77F}" dt="2023-05-22T02:38:18.773" v="377" actId="2696"/>
        <pc:sldMkLst>
          <pc:docMk/>
          <pc:sldMk cId="0" sldId="282"/>
        </pc:sldMkLst>
      </pc:sldChg>
      <pc:sldChg chg="del">
        <pc:chgData name="Dinh Nguyen" userId="75ea2f2f01fb72ed" providerId="LiveId" clId="{33E9C4AA-0E5C-C646-8BC9-E93969CBD77F}" dt="2023-05-22T02:38:18.754" v="364" actId="2696"/>
        <pc:sldMkLst>
          <pc:docMk/>
          <pc:sldMk cId="0" sldId="283"/>
        </pc:sldMkLst>
      </pc:sldChg>
      <pc:sldChg chg="del">
        <pc:chgData name="Dinh Nguyen" userId="75ea2f2f01fb72ed" providerId="LiveId" clId="{33E9C4AA-0E5C-C646-8BC9-E93969CBD77F}" dt="2023-05-22T02:38:18.756" v="366" actId="2696"/>
        <pc:sldMkLst>
          <pc:docMk/>
          <pc:sldMk cId="0" sldId="284"/>
        </pc:sldMkLst>
      </pc:sldChg>
      <pc:sldChg chg="del">
        <pc:chgData name="Dinh Nguyen" userId="75ea2f2f01fb72ed" providerId="LiveId" clId="{33E9C4AA-0E5C-C646-8BC9-E93969CBD77F}" dt="2023-05-22T02:38:18.769" v="372" actId="2696"/>
        <pc:sldMkLst>
          <pc:docMk/>
          <pc:sldMk cId="0" sldId="285"/>
        </pc:sldMkLst>
      </pc:sldChg>
      <pc:sldChg chg="del">
        <pc:chgData name="Dinh Nguyen" userId="75ea2f2f01fb72ed" providerId="LiveId" clId="{33E9C4AA-0E5C-C646-8BC9-E93969CBD77F}" dt="2023-05-22T02:38:18.772" v="376" actId="2696"/>
        <pc:sldMkLst>
          <pc:docMk/>
          <pc:sldMk cId="0" sldId="286"/>
        </pc:sldMkLst>
      </pc:sldChg>
      <pc:sldChg chg="del">
        <pc:chgData name="Dinh Nguyen" userId="75ea2f2f01fb72ed" providerId="LiveId" clId="{33E9C4AA-0E5C-C646-8BC9-E93969CBD77F}" dt="2023-05-22T02:38:18.774" v="378" actId="2696"/>
        <pc:sldMkLst>
          <pc:docMk/>
          <pc:sldMk cId="0" sldId="287"/>
        </pc:sldMkLst>
      </pc:sldChg>
      <pc:sldChg chg="del">
        <pc:chgData name="Dinh Nguyen" userId="75ea2f2f01fb72ed" providerId="LiveId" clId="{33E9C4AA-0E5C-C646-8BC9-E93969CBD77F}" dt="2023-05-22T02:38:18.749" v="359" actId="2696"/>
        <pc:sldMkLst>
          <pc:docMk/>
          <pc:sldMk cId="0" sldId="288"/>
        </pc:sldMkLst>
      </pc:sldChg>
      <pc:sldChg chg="del">
        <pc:chgData name="Dinh Nguyen" userId="75ea2f2f01fb72ed" providerId="LiveId" clId="{33E9C4AA-0E5C-C646-8BC9-E93969CBD77F}" dt="2023-05-22T02:38:18.808" v="391" actId="2696"/>
        <pc:sldMkLst>
          <pc:docMk/>
          <pc:sldMk cId="0" sldId="289"/>
        </pc:sldMkLst>
      </pc:sldChg>
      <pc:sldChg chg="del">
        <pc:chgData name="Dinh Nguyen" userId="75ea2f2f01fb72ed" providerId="LiveId" clId="{33E9C4AA-0E5C-C646-8BC9-E93969CBD77F}" dt="2023-05-22T02:38:18.779" v="385" actId="2696"/>
        <pc:sldMkLst>
          <pc:docMk/>
          <pc:sldMk cId="0" sldId="290"/>
        </pc:sldMkLst>
      </pc:sldChg>
      <pc:sldChg chg="del">
        <pc:chgData name="Dinh Nguyen" userId="75ea2f2f01fb72ed" providerId="LiveId" clId="{33E9C4AA-0E5C-C646-8BC9-E93969CBD77F}" dt="2023-05-22T02:38:18.775" v="380" actId="2696"/>
        <pc:sldMkLst>
          <pc:docMk/>
          <pc:sldMk cId="0" sldId="291"/>
        </pc:sldMkLst>
      </pc:sldChg>
      <pc:sldChg chg="del">
        <pc:chgData name="Dinh Nguyen" userId="75ea2f2f01fb72ed" providerId="LiveId" clId="{33E9C4AA-0E5C-C646-8BC9-E93969CBD77F}" dt="2023-05-22T02:38:18.775" v="379" actId="2696"/>
        <pc:sldMkLst>
          <pc:docMk/>
          <pc:sldMk cId="0" sldId="292"/>
        </pc:sldMkLst>
      </pc:sldChg>
      <pc:sldChg chg="del">
        <pc:chgData name="Dinh Nguyen" userId="75ea2f2f01fb72ed" providerId="LiveId" clId="{33E9C4AA-0E5C-C646-8BC9-E93969CBD77F}" dt="2023-05-22T02:38:18.778" v="384" actId="2696"/>
        <pc:sldMkLst>
          <pc:docMk/>
          <pc:sldMk cId="0" sldId="293"/>
        </pc:sldMkLst>
      </pc:sldChg>
      <pc:sldChg chg="del">
        <pc:chgData name="Dinh Nguyen" userId="75ea2f2f01fb72ed" providerId="LiveId" clId="{33E9C4AA-0E5C-C646-8BC9-E93969CBD77F}" dt="2023-05-22T02:38:18.750" v="360" actId="2696"/>
        <pc:sldMkLst>
          <pc:docMk/>
          <pc:sldMk cId="0" sldId="294"/>
        </pc:sldMkLst>
      </pc:sldChg>
      <pc:sldChg chg="del">
        <pc:chgData name="Dinh Nguyen" userId="75ea2f2f01fb72ed" providerId="LiveId" clId="{33E9C4AA-0E5C-C646-8BC9-E93969CBD77F}" dt="2023-05-22T02:38:18.811" v="392" actId="2696"/>
        <pc:sldMkLst>
          <pc:docMk/>
          <pc:sldMk cId="0" sldId="295"/>
        </pc:sldMkLst>
      </pc:sldChg>
      <pc:sldChg chg="del">
        <pc:chgData name="Dinh Nguyen" userId="75ea2f2f01fb72ed" providerId="LiveId" clId="{33E9C4AA-0E5C-C646-8BC9-E93969CBD77F}" dt="2023-05-22T02:38:18.777" v="382" actId="2696"/>
        <pc:sldMkLst>
          <pc:docMk/>
          <pc:sldMk cId="0" sldId="296"/>
        </pc:sldMkLst>
      </pc:sldChg>
      <pc:sldChg chg="del">
        <pc:chgData name="Dinh Nguyen" userId="75ea2f2f01fb72ed" providerId="LiveId" clId="{33E9C4AA-0E5C-C646-8BC9-E93969CBD77F}" dt="2023-05-22T02:38:18.752" v="362" actId="2696"/>
        <pc:sldMkLst>
          <pc:docMk/>
          <pc:sldMk cId="0" sldId="297"/>
        </pc:sldMkLst>
      </pc:sldChg>
      <pc:sldChg chg="addSp delSp modSp add mod">
        <pc:chgData name="Dinh Nguyen" userId="75ea2f2f01fb72ed" providerId="LiveId" clId="{33E9C4AA-0E5C-C646-8BC9-E93969CBD77F}" dt="2023-05-22T02:42:30.872" v="454" actId="1076"/>
        <pc:sldMkLst>
          <pc:docMk/>
          <pc:sldMk cId="2986220781" sldId="299"/>
        </pc:sldMkLst>
        <pc:spChg chg="mod">
          <ac:chgData name="Dinh Nguyen" userId="75ea2f2f01fb72ed" providerId="LiveId" clId="{33E9C4AA-0E5C-C646-8BC9-E93969CBD77F}" dt="2023-05-22T02:40:34.261" v="427" actId="20577"/>
          <ac:spMkLst>
            <pc:docMk/>
            <pc:sldMk cId="2986220781" sldId="299"/>
            <ac:spMk id="139" creationId="{00000000-0000-0000-0000-000000000000}"/>
          </ac:spMkLst>
        </pc:spChg>
        <pc:spChg chg="mod">
          <ac:chgData name="Dinh Nguyen" userId="75ea2f2f01fb72ed" providerId="LiveId" clId="{33E9C4AA-0E5C-C646-8BC9-E93969CBD77F}" dt="2023-05-22T02:42:30.872" v="454" actId="1076"/>
          <ac:spMkLst>
            <pc:docMk/>
            <pc:sldMk cId="2986220781" sldId="299"/>
            <ac:spMk id="140" creationId="{00000000-0000-0000-0000-000000000000}"/>
          </ac:spMkLst>
        </pc:spChg>
        <pc:picChg chg="del">
          <ac:chgData name="Dinh Nguyen" userId="75ea2f2f01fb72ed" providerId="LiveId" clId="{33E9C4AA-0E5C-C646-8BC9-E93969CBD77F}" dt="2023-05-22T02:41:20.409" v="439" actId="478"/>
          <ac:picMkLst>
            <pc:docMk/>
            <pc:sldMk cId="2986220781" sldId="299"/>
            <ac:picMk id="1026" creationId="{EAFE67CD-2625-6C4F-06F4-454B597145BF}"/>
          </ac:picMkLst>
        </pc:picChg>
        <pc:picChg chg="add del mod">
          <ac:chgData name="Dinh Nguyen" userId="75ea2f2f01fb72ed" providerId="LiveId" clId="{33E9C4AA-0E5C-C646-8BC9-E93969CBD77F}" dt="2023-05-22T02:41:43.088" v="446" actId="478"/>
          <ac:picMkLst>
            <pc:docMk/>
            <pc:sldMk cId="2986220781" sldId="299"/>
            <ac:picMk id="3074" creationId="{7ACF62C1-25B5-3ABC-72D9-0C0A9A435D82}"/>
          </ac:picMkLst>
        </pc:picChg>
        <pc:picChg chg="add mod">
          <ac:chgData name="Dinh Nguyen" userId="75ea2f2f01fb72ed" providerId="LiveId" clId="{33E9C4AA-0E5C-C646-8BC9-E93969CBD77F}" dt="2023-05-22T02:42:16.039" v="450" actId="1076"/>
          <ac:picMkLst>
            <pc:docMk/>
            <pc:sldMk cId="2986220781" sldId="299"/>
            <ac:picMk id="3076" creationId="{674B603B-55F2-987C-029C-C6E6A46E63C9}"/>
          </ac:picMkLst>
        </pc:picChg>
      </pc:sldChg>
      <pc:sldChg chg="addSp delSp modSp add mod">
        <pc:chgData name="Dinh Nguyen" userId="75ea2f2f01fb72ed" providerId="LiveId" clId="{33E9C4AA-0E5C-C646-8BC9-E93969CBD77F}" dt="2023-05-22T02:46:25.394" v="536" actId="1076"/>
        <pc:sldMkLst>
          <pc:docMk/>
          <pc:sldMk cId="3894105707" sldId="300"/>
        </pc:sldMkLst>
        <pc:spChg chg="add del mod">
          <ac:chgData name="Dinh Nguyen" userId="75ea2f2f01fb72ed" providerId="LiveId" clId="{33E9C4AA-0E5C-C646-8BC9-E93969CBD77F}" dt="2023-05-22T02:43:02.241" v="459" actId="478"/>
          <ac:spMkLst>
            <pc:docMk/>
            <pc:sldMk cId="3894105707" sldId="300"/>
            <ac:spMk id="3" creationId="{6348276D-66F2-81A6-6A9D-092B31FB2ECA}"/>
          </ac:spMkLst>
        </pc:spChg>
        <pc:spChg chg="mod">
          <ac:chgData name="Dinh Nguyen" userId="75ea2f2f01fb72ed" providerId="LiveId" clId="{33E9C4AA-0E5C-C646-8BC9-E93969CBD77F}" dt="2023-05-22T02:43:22.286" v="504" actId="20577"/>
          <ac:spMkLst>
            <pc:docMk/>
            <pc:sldMk cId="3894105707" sldId="300"/>
            <ac:spMk id="139" creationId="{00000000-0000-0000-0000-000000000000}"/>
          </ac:spMkLst>
        </pc:spChg>
        <pc:spChg chg="mod">
          <ac:chgData name="Dinh Nguyen" userId="75ea2f2f01fb72ed" providerId="LiveId" clId="{33E9C4AA-0E5C-C646-8BC9-E93969CBD77F}" dt="2023-05-22T02:43:53.272" v="511" actId="1076"/>
          <ac:spMkLst>
            <pc:docMk/>
            <pc:sldMk cId="3894105707" sldId="300"/>
            <ac:spMk id="140" creationId="{00000000-0000-0000-0000-000000000000}"/>
          </ac:spMkLst>
        </pc:spChg>
        <pc:picChg chg="add mod">
          <ac:chgData name="Dinh Nguyen" userId="75ea2f2f01fb72ed" providerId="LiveId" clId="{33E9C4AA-0E5C-C646-8BC9-E93969CBD77F}" dt="2023-05-22T02:46:25.394" v="536" actId="1076"/>
          <ac:picMkLst>
            <pc:docMk/>
            <pc:sldMk cId="3894105707" sldId="300"/>
            <ac:picMk id="5" creationId="{5B483F78-8C1D-BAD3-0726-CC8AE3B84CEB}"/>
          </ac:picMkLst>
        </pc:picChg>
        <pc:picChg chg="del">
          <ac:chgData name="Dinh Nguyen" userId="75ea2f2f01fb72ed" providerId="LiveId" clId="{33E9C4AA-0E5C-C646-8BC9-E93969CBD77F}" dt="2023-05-22T02:42:56.316" v="456" actId="478"/>
          <ac:picMkLst>
            <pc:docMk/>
            <pc:sldMk cId="3894105707" sldId="300"/>
            <ac:picMk id="3076" creationId="{674B603B-55F2-987C-029C-C6E6A46E63C9}"/>
          </ac:picMkLst>
        </pc:picChg>
      </pc:sldChg>
      <pc:sldChg chg="addSp delSp modSp add mod">
        <pc:chgData name="Dinh Nguyen" userId="75ea2f2f01fb72ed" providerId="LiveId" clId="{33E9C4AA-0E5C-C646-8BC9-E93969CBD77F}" dt="2023-05-22T02:46:21.325" v="535" actId="1076"/>
        <pc:sldMkLst>
          <pc:docMk/>
          <pc:sldMk cId="3054868345" sldId="301"/>
        </pc:sldMkLst>
        <pc:spChg chg="mod">
          <ac:chgData name="Dinh Nguyen" userId="75ea2f2f01fb72ed" providerId="LiveId" clId="{33E9C4AA-0E5C-C646-8BC9-E93969CBD77F}" dt="2023-05-22T02:45:11.518" v="528" actId="113"/>
          <ac:spMkLst>
            <pc:docMk/>
            <pc:sldMk cId="3054868345" sldId="301"/>
            <ac:spMk id="140" creationId="{00000000-0000-0000-0000-000000000000}"/>
          </ac:spMkLst>
        </pc:spChg>
        <pc:picChg chg="add mod">
          <ac:chgData name="Dinh Nguyen" userId="75ea2f2f01fb72ed" providerId="LiveId" clId="{33E9C4AA-0E5C-C646-8BC9-E93969CBD77F}" dt="2023-05-22T02:46:21.325" v="535" actId="1076"/>
          <ac:picMkLst>
            <pc:docMk/>
            <pc:sldMk cId="3054868345" sldId="301"/>
            <ac:picMk id="3" creationId="{0474C227-9915-A928-AECD-19B9606B4F29}"/>
          </ac:picMkLst>
        </pc:picChg>
        <pc:picChg chg="del">
          <ac:chgData name="Dinh Nguyen" userId="75ea2f2f01fb72ed" providerId="LiveId" clId="{33E9C4AA-0E5C-C646-8BC9-E93969CBD77F}" dt="2023-05-22T02:44:45.530" v="520" actId="478"/>
          <ac:picMkLst>
            <pc:docMk/>
            <pc:sldMk cId="3054868345" sldId="301"/>
            <ac:picMk id="5" creationId="{5B483F78-8C1D-BAD3-0726-CC8AE3B84CEB}"/>
          </ac:picMkLst>
        </pc:picChg>
      </pc:sldChg>
      <pc:sldChg chg="addSp delSp modSp add mod">
        <pc:chgData name="Dinh Nguyen" userId="75ea2f2f01fb72ed" providerId="LiveId" clId="{33E9C4AA-0E5C-C646-8BC9-E93969CBD77F}" dt="2023-05-22T02:48:23.007" v="567" actId="1076"/>
        <pc:sldMkLst>
          <pc:docMk/>
          <pc:sldMk cId="313983793" sldId="302"/>
        </pc:sldMkLst>
        <pc:spChg chg="mod">
          <ac:chgData name="Dinh Nguyen" userId="75ea2f2f01fb72ed" providerId="LiveId" clId="{33E9C4AA-0E5C-C646-8BC9-E93969CBD77F}" dt="2023-05-22T02:47:29.257" v="555" actId="14100"/>
          <ac:spMkLst>
            <pc:docMk/>
            <pc:sldMk cId="313983793" sldId="302"/>
            <ac:spMk id="140" creationId="{00000000-0000-0000-0000-000000000000}"/>
          </ac:spMkLst>
        </pc:spChg>
        <pc:picChg chg="del">
          <ac:chgData name="Dinh Nguyen" userId="75ea2f2f01fb72ed" providerId="LiveId" clId="{33E9C4AA-0E5C-C646-8BC9-E93969CBD77F}" dt="2023-05-22T02:46:36.706" v="538" actId="478"/>
          <ac:picMkLst>
            <pc:docMk/>
            <pc:sldMk cId="313983793" sldId="302"/>
            <ac:picMk id="3" creationId="{0474C227-9915-A928-AECD-19B9606B4F29}"/>
          </ac:picMkLst>
        </pc:picChg>
        <pc:picChg chg="add mod">
          <ac:chgData name="Dinh Nguyen" userId="75ea2f2f01fb72ed" providerId="LiveId" clId="{33E9C4AA-0E5C-C646-8BC9-E93969CBD77F}" dt="2023-05-22T02:48:19.025" v="566" actId="1076"/>
          <ac:picMkLst>
            <pc:docMk/>
            <pc:sldMk cId="313983793" sldId="302"/>
            <ac:picMk id="4" creationId="{61DB210D-56DA-5598-339E-0059747E2DA7}"/>
          </ac:picMkLst>
        </pc:picChg>
        <pc:picChg chg="add mod">
          <ac:chgData name="Dinh Nguyen" userId="75ea2f2f01fb72ed" providerId="LiveId" clId="{33E9C4AA-0E5C-C646-8BC9-E93969CBD77F}" dt="2023-05-22T02:48:23.007" v="567" actId="1076"/>
          <ac:picMkLst>
            <pc:docMk/>
            <pc:sldMk cId="313983793" sldId="302"/>
            <ac:picMk id="6" creationId="{DF1E6428-DF7F-357C-02CC-DE2FC89ECE25}"/>
          </ac:picMkLst>
        </pc:picChg>
      </pc:sldChg>
      <pc:sldChg chg="delSp modSp add mod ord">
        <pc:chgData name="Dinh Nguyen" userId="75ea2f2f01fb72ed" providerId="LiveId" clId="{33E9C4AA-0E5C-C646-8BC9-E93969CBD77F}" dt="2023-05-22T02:50:15.502" v="621" actId="20577"/>
        <pc:sldMkLst>
          <pc:docMk/>
          <pc:sldMk cId="3026066891" sldId="303"/>
        </pc:sldMkLst>
        <pc:spChg chg="mod">
          <ac:chgData name="Dinh Nguyen" userId="75ea2f2f01fb72ed" providerId="LiveId" clId="{33E9C4AA-0E5C-C646-8BC9-E93969CBD77F}" dt="2023-05-22T02:50:15.502" v="621" actId="20577"/>
          <ac:spMkLst>
            <pc:docMk/>
            <pc:sldMk cId="3026066891" sldId="303"/>
            <ac:spMk id="140" creationId="{00000000-0000-0000-0000-000000000000}"/>
          </ac:spMkLst>
        </pc:spChg>
        <pc:picChg chg="del">
          <ac:chgData name="Dinh Nguyen" userId="75ea2f2f01fb72ed" providerId="LiveId" clId="{33E9C4AA-0E5C-C646-8BC9-E93969CBD77F}" dt="2023-05-22T02:48:42.423" v="570" actId="478"/>
          <ac:picMkLst>
            <pc:docMk/>
            <pc:sldMk cId="3026066891" sldId="303"/>
            <ac:picMk id="3" creationId="{0474C227-9915-A928-AECD-19B9606B4F29}"/>
          </ac:picMkLst>
        </pc:picChg>
      </pc:sldChg>
      <pc:sldChg chg="addSp delSp modSp add mod">
        <pc:chgData name="Dinh Nguyen" userId="75ea2f2f01fb72ed" providerId="LiveId" clId="{33E9C4AA-0E5C-C646-8BC9-E93969CBD77F}" dt="2023-05-22T02:52:42.729" v="668" actId="208"/>
        <pc:sldMkLst>
          <pc:docMk/>
          <pc:sldMk cId="22348647" sldId="304"/>
        </pc:sldMkLst>
        <pc:spChg chg="add del mod">
          <ac:chgData name="Dinh Nguyen" userId="75ea2f2f01fb72ed" providerId="LiveId" clId="{33E9C4AA-0E5C-C646-8BC9-E93969CBD77F}" dt="2023-05-22T02:52:31.207" v="661" actId="478"/>
          <ac:spMkLst>
            <pc:docMk/>
            <pc:sldMk cId="22348647" sldId="304"/>
            <ac:spMk id="3" creationId="{749BC939-119C-65B0-98F4-469C95A1D3AD}"/>
          </ac:spMkLst>
        </pc:spChg>
        <pc:spChg chg="mod">
          <ac:chgData name="Dinh Nguyen" userId="75ea2f2f01fb72ed" providerId="LiveId" clId="{33E9C4AA-0E5C-C646-8BC9-E93969CBD77F}" dt="2023-05-22T02:50:38.485" v="659" actId="20577"/>
          <ac:spMkLst>
            <pc:docMk/>
            <pc:sldMk cId="22348647" sldId="304"/>
            <ac:spMk id="139" creationId="{00000000-0000-0000-0000-000000000000}"/>
          </ac:spMkLst>
        </pc:spChg>
        <pc:spChg chg="del">
          <ac:chgData name="Dinh Nguyen" userId="75ea2f2f01fb72ed" providerId="LiveId" clId="{33E9C4AA-0E5C-C646-8BC9-E93969CBD77F}" dt="2023-05-22T02:52:28.268" v="660" actId="478"/>
          <ac:spMkLst>
            <pc:docMk/>
            <pc:sldMk cId="22348647" sldId="304"/>
            <ac:spMk id="140" creationId="{00000000-0000-0000-0000-000000000000}"/>
          </ac:spMkLst>
        </pc:spChg>
        <pc:picChg chg="add mod">
          <ac:chgData name="Dinh Nguyen" userId="75ea2f2f01fb72ed" providerId="LiveId" clId="{33E9C4AA-0E5C-C646-8BC9-E93969CBD77F}" dt="2023-05-22T02:52:42.729" v="668" actId="208"/>
          <ac:picMkLst>
            <pc:docMk/>
            <pc:sldMk cId="22348647" sldId="304"/>
            <ac:picMk id="5" creationId="{23247AC4-42DE-B83A-2410-B05AD6A0606F}"/>
          </ac:picMkLst>
        </pc:picChg>
      </pc:sldChg>
      <pc:sldChg chg="modSp add mod">
        <pc:chgData name="Dinh Nguyen" userId="75ea2f2f01fb72ed" providerId="LiveId" clId="{33E9C4AA-0E5C-C646-8BC9-E93969CBD77F}" dt="2023-05-22T02:54:12.440" v="683" actId="20577"/>
        <pc:sldMkLst>
          <pc:docMk/>
          <pc:sldMk cId="3108891100" sldId="305"/>
        </pc:sldMkLst>
        <pc:spChg chg="mod">
          <ac:chgData name="Dinh Nguyen" userId="75ea2f2f01fb72ed" providerId="LiveId" clId="{33E9C4AA-0E5C-C646-8BC9-E93969CBD77F}" dt="2023-05-22T02:54:12.440" v="683" actId="20577"/>
          <ac:spMkLst>
            <pc:docMk/>
            <pc:sldMk cId="3108891100" sldId="305"/>
            <ac:spMk id="131" creationId="{00000000-0000-0000-0000-000000000000}"/>
          </ac:spMkLst>
        </pc:spChg>
      </pc:sldChg>
      <pc:sldChg chg="modSp add mod">
        <pc:chgData name="Dinh Nguyen" userId="75ea2f2f01fb72ed" providerId="LiveId" clId="{33E9C4AA-0E5C-C646-8BC9-E93969CBD77F}" dt="2023-05-22T02:56:27.576" v="740" actId="113"/>
        <pc:sldMkLst>
          <pc:docMk/>
          <pc:sldMk cId="3315777636" sldId="306"/>
        </pc:sldMkLst>
        <pc:spChg chg="mod">
          <ac:chgData name="Dinh Nguyen" userId="75ea2f2f01fb72ed" providerId="LiveId" clId="{33E9C4AA-0E5C-C646-8BC9-E93969CBD77F}" dt="2023-05-22T02:54:34.693" v="685"/>
          <ac:spMkLst>
            <pc:docMk/>
            <pc:sldMk cId="3315777636" sldId="306"/>
            <ac:spMk id="139" creationId="{00000000-0000-0000-0000-000000000000}"/>
          </ac:spMkLst>
        </pc:spChg>
        <pc:spChg chg="mod">
          <ac:chgData name="Dinh Nguyen" userId="75ea2f2f01fb72ed" providerId="LiveId" clId="{33E9C4AA-0E5C-C646-8BC9-E93969CBD77F}" dt="2023-05-22T02:56:27.576" v="740" actId="113"/>
          <ac:spMkLst>
            <pc:docMk/>
            <pc:sldMk cId="3315777636" sldId="306"/>
            <ac:spMk id="140" creationId="{00000000-0000-0000-0000-000000000000}"/>
          </ac:spMkLst>
        </pc:spChg>
      </pc:sldChg>
      <pc:sldChg chg="addSp delSp modSp add mod ord">
        <pc:chgData name="Dinh Nguyen" userId="75ea2f2f01fb72ed" providerId="LiveId" clId="{33E9C4AA-0E5C-C646-8BC9-E93969CBD77F}" dt="2023-05-22T03:02:28.634" v="798" actId="1076"/>
        <pc:sldMkLst>
          <pc:docMk/>
          <pc:sldMk cId="2878937763" sldId="307"/>
        </pc:sldMkLst>
        <pc:spChg chg="mod">
          <ac:chgData name="Dinh Nguyen" userId="75ea2f2f01fb72ed" providerId="LiveId" clId="{33E9C4AA-0E5C-C646-8BC9-E93969CBD77F}" dt="2023-05-22T02:59:37.062" v="742"/>
          <ac:spMkLst>
            <pc:docMk/>
            <pc:sldMk cId="2878937763" sldId="307"/>
            <ac:spMk id="139" creationId="{00000000-0000-0000-0000-000000000000}"/>
          </ac:spMkLst>
        </pc:spChg>
        <pc:spChg chg="mod">
          <ac:chgData name="Dinh Nguyen" userId="75ea2f2f01fb72ed" providerId="LiveId" clId="{33E9C4AA-0E5C-C646-8BC9-E93969CBD77F}" dt="2023-05-22T03:02:09.255" v="794" actId="1076"/>
          <ac:spMkLst>
            <pc:docMk/>
            <pc:sldMk cId="2878937763" sldId="307"/>
            <ac:spMk id="140" creationId="{00000000-0000-0000-0000-000000000000}"/>
          </ac:spMkLst>
        </pc:spChg>
        <pc:picChg chg="add del mod">
          <ac:chgData name="Dinh Nguyen" userId="75ea2f2f01fb72ed" providerId="LiveId" clId="{33E9C4AA-0E5C-C646-8BC9-E93969CBD77F}" dt="2023-05-22T03:01:39.100" v="786" actId="478"/>
          <ac:picMkLst>
            <pc:docMk/>
            <pc:sldMk cId="2878937763" sldId="307"/>
            <ac:picMk id="2" creationId="{011691F6-0DB4-E2D8-6AC2-60988C6ED749}"/>
          </ac:picMkLst>
        </pc:picChg>
        <pc:picChg chg="add mod">
          <ac:chgData name="Dinh Nguyen" userId="75ea2f2f01fb72ed" providerId="LiveId" clId="{33E9C4AA-0E5C-C646-8BC9-E93969CBD77F}" dt="2023-05-22T03:02:28.634" v="798" actId="1076"/>
          <ac:picMkLst>
            <pc:docMk/>
            <pc:sldMk cId="2878937763" sldId="307"/>
            <ac:picMk id="3" creationId="{D7AACA4F-12CB-2F1F-3BC3-56E1AECDB0E1}"/>
          </ac:picMkLst>
        </pc:picChg>
      </pc:sldChg>
      <pc:sldChg chg="modSp add mod">
        <pc:chgData name="Dinh Nguyen" userId="75ea2f2f01fb72ed" providerId="LiveId" clId="{33E9C4AA-0E5C-C646-8BC9-E93969CBD77F}" dt="2023-05-22T03:01:30.678" v="784" actId="207"/>
        <pc:sldMkLst>
          <pc:docMk/>
          <pc:sldMk cId="1931837376" sldId="308"/>
        </pc:sldMkLst>
        <pc:spChg chg="mod">
          <ac:chgData name="Dinh Nguyen" userId="75ea2f2f01fb72ed" providerId="LiveId" clId="{33E9C4AA-0E5C-C646-8BC9-E93969CBD77F}" dt="2023-05-22T03:01:30.678" v="784" actId="207"/>
          <ac:spMkLst>
            <pc:docMk/>
            <pc:sldMk cId="1931837376" sldId="308"/>
            <ac:spMk id="140" creationId="{00000000-0000-0000-0000-000000000000}"/>
          </ac:spMkLst>
        </pc:spChg>
        <pc:picChg chg="mod">
          <ac:chgData name="Dinh Nguyen" userId="75ea2f2f01fb72ed" providerId="LiveId" clId="{33E9C4AA-0E5C-C646-8BC9-E93969CBD77F}" dt="2023-05-22T03:01:18.293" v="782" actId="1076"/>
          <ac:picMkLst>
            <pc:docMk/>
            <pc:sldMk cId="1931837376" sldId="308"/>
            <ac:picMk id="2" creationId="{011691F6-0DB4-E2D8-6AC2-60988C6ED749}"/>
          </ac:picMkLst>
        </pc:picChg>
      </pc:sldChg>
      <pc:sldChg chg="modSp add mod">
        <pc:chgData name="Dinh Nguyen" userId="75ea2f2f01fb72ed" providerId="LiveId" clId="{33E9C4AA-0E5C-C646-8BC9-E93969CBD77F}" dt="2023-05-22T03:05:19.305" v="819" actId="20577"/>
        <pc:sldMkLst>
          <pc:docMk/>
          <pc:sldMk cId="2842294016" sldId="309"/>
        </pc:sldMkLst>
        <pc:spChg chg="mod">
          <ac:chgData name="Dinh Nguyen" userId="75ea2f2f01fb72ed" providerId="LiveId" clId="{33E9C4AA-0E5C-C646-8BC9-E93969CBD77F}" dt="2023-05-22T03:05:19.305" v="819" actId="20577"/>
          <ac:spMkLst>
            <pc:docMk/>
            <pc:sldMk cId="2842294016" sldId="309"/>
            <ac:spMk id="116" creationId="{00000000-0000-0000-0000-000000000000}"/>
          </ac:spMkLst>
        </pc:spChg>
      </pc:sldChg>
      <pc:sldChg chg="addSp delSp modSp add mod">
        <pc:chgData name="Dinh Nguyen" userId="75ea2f2f01fb72ed" providerId="LiveId" clId="{33E9C4AA-0E5C-C646-8BC9-E93969CBD77F}" dt="2023-05-22T03:08:49.572" v="913" actId="1076"/>
        <pc:sldMkLst>
          <pc:docMk/>
          <pc:sldMk cId="738762764" sldId="310"/>
        </pc:sldMkLst>
        <pc:spChg chg="mod">
          <ac:chgData name="Dinh Nguyen" userId="75ea2f2f01fb72ed" providerId="LiveId" clId="{33E9C4AA-0E5C-C646-8BC9-E93969CBD77F}" dt="2023-05-22T03:05:38.072" v="841" actId="20577"/>
          <ac:spMkLst>
            <pc:docMk/>
            <pc:sldMk cId="738762764" sldId="310"/>
            <ac:spMk id="139" creationId="{00000000-0000-0000-0000-000000000000}"/>
          </ac:spMkLst>
        </pc:spChg>
        <pc:spChg chg="mod">
          <ac:chgData name="Dinh Nguyen" userId="75ea2f2f01fb72ed" providerId="LiveId" clId="{33E9C4AA-0E5C-C646-8BC9-E93969CBD77F}" dt="2023-05-22T03:08:35.801" v="910" actId="14100"/>
          <ac:spMkLst>
            <pc:docMk/>
            <pc:sldMk cId="738762764" sldId="310"/>
            <ac:spMk id="140" creationId="{00000000-0000-0000-0000-000000000000}"/>
          </ac:spMkLst>
        </pc:spChg>
        <pc:picChg chg="add mod">
          <ac:chgData name="Dinh Nguyen" userId="75ea2f2f01fb72ed" providerId="LiveId" clId="{33E9C4AA-0E5C-C646-8BC9-E93969CBD77F}" dt="2023-05-22T03:08:49.572" v="913" actId="1076"/>
          <ac:picMkLst>
            <pc:docMk/>
            <pc:sldMk cId="738762764" sldId="310"/>
            <ac:picMk id="2" creationId="{99DAB1C4-C0FF-D7DC-6B4F-5F6272059DBE}"/>
          </ac:picMkLst>
        </pc:picChg>
        <pc:picChg chg="del">
          <ac:chgData name="Dinh Nguyen" userId="75ea2f2f01fb72ed" providerId="LiveId" clId="{33E9C4AA-0E5C-C646-8BC9-E93969CBD77F}" dt="2023-05-22T03:05:29.856" v="821" actId="478"/>
          <ac:picMkLst>
            <pc:docMk/>
            <pc:sldMk cId="738762764" sldId="310"/>
            <ac:picMk id="3" creationId="{D7AACA4F-12CB-2F1F-3BC3-56E1AECDB0E1}"/>
          </ac:picMkLst>
        </pc:picChg>
      </pc:sldChg>
      <pc:sldChg chg="addSp delSp modSp add mod">
        <pc:chgData name="Dinh Nguyen" userId="75ea2f2f01fb72ed" providerId="LiveId" clId="{33E9C4AA-0E5C-C646-8BC9-E93969CBD77F}" dt="2023-05-22T03:29:41.055" v="1539" actId="113"/>
        <pc:sldMkLst>
          <pc:docMk/>
          <pc:sldMk cId="2906664709" sldId="311"/>
        </pc:sldMkLst>
        <pc:spChg chg="mod">
          <ac:chgData name="Dinh Nguyen" userId="75ea2f2f01fb72ed" providerId="LiveId" clId="{33E9C4AA-0E5C-C646-8BC9-E93969CBD77F}" dt="2023-05-22T03:29:41.055" v="1539" actId="113"/>
          <ac:spMkLst>
            <pc:docMk/>
            <pc:sldMk cId="2906664709" sldId="311"/>
            <ac:spMk id="140" creationId="{00000000-0000-0000-0000-000000000000}"/>
          </ac:spMkLst>
        </pc:spChg>
        <pc:picChg chg="del">
          <ac:chgData name="Dinh Nguyen" userId="75ea2f2f01fb72ed" providerId="LiveId" clId="{33E9C4AA-0E5C-C646-8BC9-E93969CBD77F}" dt="2023-05-22T03:10:08.221" v="915" actId="478"/>
          <ac:picMkLst>
            <pc:docMk/>
            <pc:sldMk cId="2906664709" sldId="311"/>
            <ac:picMk id="2" creationId="{99DAB1C4-C0FF-D7DC-6B4F-5F6272059DBE}"/>
          </ac:picMkLst>
        </pc:picChg>
        <pc:picChg chg="add del mod">
          <ac:chgData name="Dinh Nguyen" userId="75ea2f2f01fb72ed" providerId="LiveId" clId="{33E9C4AA-0E5C-C646-8BC9-E93969CBD77F}" dt="2023-05-22T03:13:16.050" v="1094" actId="478"/>
          <ac:picMkLst>
            <pc:docMk/>
            <pc:sldMk cId="2906664709" sldId="311"/>
            <ac:picMk id="4" creationId="{C5D4BC07-FF66-C8D0-37D3-2B369C3DD5C1}"/>
          </ac:picMkLst>
        </pc:picChg>
        <pc:picChg chg="add mod">
          <ac:chgData name="Dinh Nguyen" userId="75ea2f2f01fb72ed" providerId="LiveId" clId="{33E9C4AA-0E5C-C646-8BC9-E93969CBD77F}" dt="2023-05-22T03:13:29.959" v="1102" actId="208"/>
          <ac:picMkLst>
            <pc:docMk/>
            <pc:sldMk cId="2906664709" sldId="311"/>
            <ac:picMk id="6" creationId="{8EF3975F-5DE8-52FB-3D51-6AD84F5BD66D}"/>
          </ac:picMkLst>
        </pc:picChg>
      </pc:sldChg>
      <pc:sldChg chg="addSp delSp modSp add mod">
        <pc:chgData name="Dinh Nguyen" userId="75ea2f2f01fb72ed" providerId="LiveId" clId="{33E9C4AA-0E5C-C646-8BC9-E93969CBD77F}" dt="2023-05-22T03:16:19.223" v="1195" actId="208"/>
        <pc:sldMkLst>
          <pc:docMk/>
          <pc:sldMk cId="3933132074" sldId="312"/>
        </pc:sldMkLst>
        <pc:spChg chg="mod">
          <ac:chgData name="Dinh Nguyen" userId="75ea2f2f01fb72ed" providerId="LiveId" clId="{33E9C4AA-0E5C-C646-8BC9-E93969CBD77F}" dt="2023-05-22T03:15:53.797" v="1188" actId="20577"/>
          <ac:spMkLst>
            <pc:docMk/>
            <pc:sldMk cId="3933132074" sldId="312"/>
            <ac:spMk id="140" creationId="{00000000-0000-0000-0000-000000000000}"/>
          </ac:spMkLst>
        </pc:spChg>
        <pc:picChg chg="add del mod">
          <ac:chgData name="Dinh Nguyen" userId="75ea2f2f01fb72ed" providerId="LiveId" clId="{33E9C4AA-0E5C-C646-8BC9-E93969CBD77F}" dt="2023-05-22T03:15:56.487" v="1189" actId="478"/>
          <ac:picMkLst>
            <pc:docMk/>
            <pc:sldMk cId="3933132074" sldId="312"/>
            <ac:picMk id="3" creationId="{E7627284-FAF1-207C-41A6-8A6417E512ED}"/>
          </ac:picMkLst>
        </pc:picChg>
        <pc:picChg chg="add mod">
          <ac:chgData name="Dinh Nguyen" userId="75ea2f2f01fb72ed" providerId="LiveId" clId="{33E9C4AA-0E5C-C646-8BC9-E93969CBD77F}" dt="2023-05-22T03:16:19.223" v="1195" actId="208"/>
          <ac:picMkLst>
            <pc:docMk/>
            <pc:sldMk cId="3933132074" sldId="312"/>
            <ac:picMk id="5" creationId="{85C21778-BCAD-85EC-215D-D284BF5642D2}"/>
          </ac:picMkLst>
        </pc:picChg>
        <pc:picChg chg="del">
          <ac:chgData name="Dinh Nguyen" userId="75ea2f2f01fb72ed" providerId="LiveId" clId="{33E9C4AA-0E5C-C646-8BC9-E93969CBD77F}" dt="2023-05-22T03:13:39.648" v="1104" actId="478"/>
          <ac:picMkLst>
            <pc:docMk/>
            <pc:sldMk cId="3933132074" sldId="312"/>
            <ac:picMk id="6" creationId="{8EF3975F-5DE8-52FB-3D51-6AD84F5BD66D}"/>
          </ac:picMkLst>
        </pc:picChg>
      </pc:sldChg>
      <pc:sldChg chg="modSp add mod ord">
        <pc:chgData name="Dinh Nguyen" userId="75ea2f2f01fb72ed" providerId="LiveId" clId="{33E9C4AA-0E5C-C646-8BC9-E93969CBD77F}" dt="2023-05-22T03:15:50.728" v="1187" actId="20578"/>
        <pc:sldMkLst>
          <pc:docMk/>
          <pc:sldMk cId="1957175420" sldId="313"/>
        </pc:sldMkLst>
        <pc:spChg chg="mod">
          <ac:chgData name="Dinh Nguyen" userId="75ea2f2f01fb72ed" providerId="LiveId" clId="{33E9C4AA-0E5C-C646-8BC9-E93969CBD77F}" dt="2023-05-22T03:15:45.887" v="1185" actId="14100"/>
          <ac:spMkLst>
            <pc:docMk/>
            <pc:sldMk cId="1957175420" sldId="313"/>
            <ac:spMk id="140" creationId="{00000000-0000-0000-0000-000000000000}"/>
          </ac:spMkLst>
        </pc:spChg>
        <pc:picChg chg="mod">
          <ac:chgData name="Dinh Nguyen" userId="75ea2f2f01fb72ed" providerId="LiveId" clId="{33E9C4AA-0E5C-C646-8BC9-E93969CBD77F}" dt="2023-05-22T03:15:48.554" v="1186" actId="1076"/>
          <ac:picMkLst>
            <pc:docMk/>
            <pc:sldMk cId="1957175420" sldId="313"/>
            <ac:picMk id="3" creationId="{E7627284-FAF1-207C-41A6-8A6417E512ED}"/>
          </ac:picMkLst>
        </pc:picChg>
      </pc:sldChg>
      <pc:sldChg chg="addSp delSp modSp add mod">
        <pc:chgData name="Dinh Nguyen" userId="75ea2f2f01fb72ed" providerId="LiveId" clId="{33E9C4AA-0E5C-C646-8BC9-E93969CBD77F}" dt="2023-05-22T03:29:10.764" v="1536" actId="208"/>
        <pc:sldMkLst>
          <pc:docMk/>
          <pc:sldMk cId="2409128969" sldId="314"/>
        </pc:sldMkLst>
        <pc:spChg chg="mod">
          <ac:chgData name="Dinh Nguyen" userId="75ea2f2f01fb72ed" providerId="LiveId" clId="{33E9C4AA-0E5C-C646-8BC9-E93969CBD77F}" dt="2023-05-22T03:28:44.354" v="1530" actId="20577"/>
          <ac:spMkLst>
            <pc:docMk/>
            <pc:sldMk cId="2409128969" sldId="314"/>
            <ac:spMk id="140" creationId="{00000000-0000-0000-0000-000000000000}"/>
          </ac:spMkLst>
        </pc:spChg>
        <pc:picChg chg="add del mod">
          <ac:chgData name="Dinh Nguyen" userId="75ea2f2f01fb72ed" providerId="LiveId" clId="{33E9C4AA-0E5C-C646-8BC9-E93969CBD77F}" dt="2023-05-22T03:28:06.402" v="1497" actId="478"/>
          <ac:picMkLst>
            <pc:docMk/>
            <pc:sldMk cId="2409128969" sldId="314"/>
            <ac:picMk id="3" creationId="{6167D51C-A0A4-40A8-5380-02BF50436981}"/>
          </ac:picMkLst>
        </pc:picChg>
        <pc:picChg chg="del">
          <ac:chgData name="Dinh Nguyen" userId="75ea2f2f01fb72ed" providerId="LiveId" clId="{33E9C4AA-0E5C-C646-8BC9-E93969CBD77F}" dt="2023-05-22T03:20:35.848" v="1197" actId="478"/>
          <ac:picMkLst>
            <pc:docMk/>
            <pc:sldMk cId="2409128969" sldId="314"/>
            <ac:picMk id="5" creationId="{85C21778-BCAD-85EC-215D-D284BF5642D2}"/>
          </ac:picMkLst>
        </pc:picChg>
        <pc:picChg chg="add mod">
          <ac:chgData name="Dinh Nguyen" userId="75ea2f2f01fb72ed" providerId="LiveId" clId="{33E9C4AA-0E5C-C646-8BC9-E93969CBD77F}" dt="2023-05-22T03:29:10.764" v="1536" actId="208"/>
          <ac:picMkLst>
            <pc:docMk/>
            <pc:sldMk cId="2409128969" sldId="314"/>
            <ac:picMk id="6" creationId="{FA4337EA-A5AA-586A-F57B-806B0E70BE7B}"/>
          </ac:picMkLst>
        </pc:picChg>
      </pc:sldChg>
      <pc:sldChg chg="addSp delSp modSp add mod">
        <pc:chgData name="Dinh Nguyen" userId="75ea2f2f01fb72ed" providerId="LiveId" clId="{33E9C4AA-0E5C-C646-8BC9-E93969CBD77F}" dt="2023-05-22T03:22:45.693" v="1391" actId="1076"/>
        <pc:sldMkLst>
          <pc:docMk/>
          <pc:sldMk cId="2413997455" sldId="315"/>
        </pc:sldMkLst>
        <pc:spChg chg="mod">
          <ac:chgData name="Dinh Nguyen" userId="75ea2f2f01fb72ed" providerId="LiveId" clId="{33E9C4AA-0E5C-C646-8BC9-E93969CBD77F}" dt="2023-05-22T03:22:16.980" v="1383" actId="20577"/>
          <ac:spMkLst>
            <pc:docMk/>
            <pc:sldMk cId="2413997455" sldId="315"/>
            <ac:spMk id="140" creationId="{00000000-0000-0000-0000-000000000000}"/>
          </ac:spMkLst>
        </pc:spChg>
        <pc:picChg chg="del">
          <ac:chgData name="Dinh Nguyen" userId="75ea2f2f01fb72ed" providerId="LiveId" clId="{33E9C4AA-0E5C-C646-8BC9-E93969CBD77F}" dt="2023-05-22T03:22:17.931" v="1384" actId="478"/>
          <ac:picMkLst>
            <pc:docMk/>
            <pc:sldMk cId="2413997455" sldId="315"/>
            <ac:picMk id="3" creationId="{6167D51C-A0A4-40A8-5380-02BF50436981}"/>
          </ac:picMkLst>
        </pc:picChg>
        <pc:picChg chg="add mod">
          <ac:chgData name="Dinh Nguyen" userId="75ea2f2f01fb72ed" providerId="LiveId" clId="{33E9C4AA-0E5C-C646-8BC9-E93969CBD77F}" dt="2023-05-22T03:22:45.693" v="1391" actId="1076"/>
          <ac:picMkLst>
            <pc:docMk/>
            <pc:sldMk cId="2413997455" sldId="315"/>
            <ac:picMk id="4" creationId="{55285937-A6E7-8496-E413-173D0CA8DEC1}"/>
          </ac:picMkLst>
        </pc:picChg>
      </pc:sldChg>
      <pc:sldChg chg="addSp delSp modSp add mod">
        <pc:chgData name="Dinh Nguyen" userId="75ea2f2f01fb72ed" providerId="LiveId" clId="{33E9C4AA-0E5C-C646-8BC9-E93969CBD77F}" dt="2023-05-22T03:24:09.478" v="1458" actId="1076"/>
        <pc:sldMkLst>
          <pc:docMk/>
          <pc:sldMk cId="1947621679" sldId="316"/>
        </pc:sldMkLst>
        <pc:spChg chg="mod">
          <ac:chgData name="Dinh Nguyen" userId="75ea2f2f01fb72ed" providerId="LiveId" clId="{33E9C4AA-0E5C-C646-8BC9-E93969CBD77F}" dt="2023-05-22T03:23:01.608" v="1444" actId="20577"/>
          <ac:spMkLst>
            <pc:docMk/>
            <pc:sldMk cId="1947621679" sldId="316"/>
            <ac:spMk id="140" creationId="{00000000-0000-0000-0000-000000000000}"/>
          </ac:spMkLst>
        </pc:spChg>
        <pc:picChg chg="add del mod">
          <ac:chgData name="Dinh Nguyen" userId="75ea2f2f01fb72ed" providerId="LiveId" clId="{33E9C4AA-0E5C-C646-8BC9-E93969CBD77F}" dt="2023-05-22T03:23:59.880" v="1450" actId="478"/>
          <ac:picMkLst>
            <pc:docMk/>
            <pc:sldMk cId="1947621679" sldId="316"/>
            <ac:picMk id="3" creationId="{FB80C078-4FD4-3807-02BE-2BC486BDACA5}"/>
          </ac:picMkLst>
        </pc:picChg>
        <pc:picChg chg="del">
          <ac:chgData name="Dinh Nguyen" userId="75ea2f2f01fb72ed" providerId="LiveId" clId="{33E9C4AA-0E5C-C646-8BC9-E93969CBD77F}" dt="2023-05-22T03:23:02.461" v="1445" actId="478"/>
          <ac:picMkLst>
            <pc:docMk/>
            <pc:sldMk cId="1947621679" sldId="316"/>
            <ac:picMk id="4" creationId="{55285937-A6E7-8496-E413-173D0CA8DEC1}"/>
          </ac:picMkLst>
        </pc:picChg>
        <pc:picChg chg="add mod">
          <ac:chgData name="Dinh Nguyen" userId="75ea2f2f01fb72ed" providerId="LiveId" clId="{33E9C4AA-0E5C-C646-8BC9-E93969CBD77F}" dt="2023-05-22T03:24:09.478" v="1458" actId="1076"/>
          <ac:picMkLst>
            <pc:docMk/>
            <pc:sldMk cId="1947621679" sldId="316"/>
            <ac:picMk id="6" creationId="{8FA12CF5-D2D4-4B0D-4617-2A29161754D1}"/>
          </ac:picMkLst>
        </pc:picChg>
      </pc:sldChg>
      <pc:sldChg chg="addSp delSp modSp add mod">
        <pc:chgData name="Dinh Nguyen" userId="75ea2f2f01fb72ed" providerId="LiveId" clId="{33E9C4AA-0E5C-C646-8BC9-E93969CBD77F}" dt="2023-05-22T03:24:53.763" v="1476" actId="208"/>
        <pc:sldMkLst>
          <pc:docMk/>
          <pc:sldMk cId="2074488520" sldId="317"/>
        </pc:sldMkLst>
        <pc:spChg chg="mod">
          <ac:chgData name="Dinh Nguyen" userId="75ea2f2f01fb72ed" providerId="LiveId" clId="{33E9C4AA-0E5C-C646-8BC9-E93969CBD77F}" dt="2023-05-22T03:24:23.781" v="1469" actId="20577"/>
          <ac:spMkLst>
            <pc:docMk/>
            <pc:sldMk cId="2074488520" sldId="317"/>
            <ac:spMk id="140" creationId="{00000000-0000-0000-0000-000000000000}"/>
          </ac:spMkLst>
        </pc:spChg>
        <pc:picChg chg="add mod">
          <ac:chgData name="Dinh Nguyen" userId="75ea2f2f01fb72ed" providerId="LiveId" clId="{33E9C4AA-0E5C-C646-8BC9-E93969CBD77F}" dt="2023-05-22T03:24:53.763" v="1476" actId="208"/>
          <ac:picMkLst>
            <pc:docMk/>
            <pc:sldMk cId="2074488520" sldId="317"/>
            <ac:picMk id="3" creationId="{9B96F483-9023-8DB2-64D1-B08E24C2E6EF}"/>
          </ac:picMkLst>
        </pc:picChg>
        <pc:picChg chg="del">
          <ac:chgData name="Dinh Nguyen" userId="75ea2f2f01fb72ed" providerId="LiveId" clId="{33E9C4AA-0E5C-C646-8BC9-E93969CBD77F}" dt="2023-05-22T03:24:17.143" v="1460" actId="478"/>
          <ac:picMkLst>
            <pc:docMk/>
            <pc:sldMk cId="2074488520" sldId="317"/>
            <ac:picMk id="6" creationId="{8FA12CF5-D2D4-4B0D-4617-2A29161754D1}"/>
          </ac:picMkLst>
        </pc:picChg>
      </pc:sldChg>
      <pc:sldChg chg="addSp delSp modSp add mod ord">
        <pc:chgData name="Dinh Nguyen" userId="75ea2f2f01fb72ed" providerId="LiveId" clId="{33E9C4AA-0E5C-C646-8BC9-E93969CBD77F}" dt="2023-05-22T03:27:28.696" v="1495" actId="208"/>
        <pc:sldMkLst>
          <pc:docMk/>
          <pc:sldMk cId="1785610648" sldId="318"/>
        </pc:sldMkLst>
        <pc:spChg chg="mod">
          <ac:chgData name="Dinh Nguyen" userId="75ea2f2f01fb72ed" providerId="LiveId" clId="{33E9C4AA-0E5C-C646-8BC9-E93969CBD77F}" dt="2023-05-22T03:27:13.355" v="1490" actId="113"/>
          <ac:spMkLst>
            <pc:docMk/>
            <pc:sldMk cId="1785610648" sldId="318"/>
            <ac:spMk id="140" creationId="{00000000-0000-0000-0000-000000000000}"/>
          </ac:spMkLst>
        </pc:spChg>
        <pc:picChg chg="del">
          <ac:chgData name="Dinh Nguyen" userId="75ea2f2f01fb72ed" providerId="LiveId" clId="{33E9C4AA-0E5C-C646-8BC9-E93969CBD77F}" dt="2023-05-22T03:26:47.950" v="1482" actId="478"/>
          <ac:picMkLst>
            <pc:docMk/>
            <pc:sldMk cId="1785610648" sldId="318"/>
            <ac:picMk id="3" creationId="{9B96F483-9023-8DB2-64D1-B08E24C2E6EF}"/>
          </ac:picMkLst>
        </pc:picChg>
        <pc:picChg chg="add mod">
          <ac:chgData name="Dinh Nguyen" userId="75ea2f2f01fb72ed" providerId="LiveId" clId="{33E9C4AA-0E5C-C646-8BC9-E93969CBD77F}" dt="2023-05-22T03:27:28.696" v="1495" actId="208"/>
          <ac:picMkLst>
            <pc:docMk/>
            <pc:sldMk cId="1785610648" sldId="318"/>
            <ac:picMk id="4" creationId="{665675BB-0619-E437-A016-8EEA8E0BB5A2}"/>
          </ac:picMkLst>
        </pc:picChg>
      </pc:sldChg>
      <pc:sldChg chg="new del">
        <pc:chgData name="Dinh Nguyen" userId="75ea2f2f01fb72ed" providerId="LiveId" clId="{33E9C4AA-0E5C-C646-8BC9-E93969CBD77F}" dt="2023-05-22T03:26:15.185" v="1478" actId="2696"/>
        <pc:sldMkLst>
          <pc:docMk/>
          <pc:sldMk cId="2519495955" sldId="318"/>
        </pc:sldMkLst>
      </pc:sldChg>
      <pc:sldChg chg="add">
        <pc:chgData name="Dinh Nguyen" userId="75ea2f2f01fb72ed" providerId="LiveId" clId="{33E9C4AA-0E5C-C646-8BC9-E93969CBD77F}" dt="2023-05-22T03:28:03.813" v="1496" actId="2890"/>
        <pc:sldMkLst>
          <pc:docMk/>
          <pc:sldMk cId="2960796563" sldId="319"/>
        </pc:sldMkLst>
      </pc:sldChg>
    </pc:docChg>
  </pc:docChgLst>
  <pc:docChgLst>
    <pc:chgData name="Dinh Nguyen" userId="75ea2f2f01fb72ed" providerId="LiveId" clId="{CDDF1467-7D2A-5340-8A39-4CD4E7AC2F38}"/>
    <pc:docChg chg="custSel modSld">
      <pc:chgData name="Dinh Nguyen" userId="75ea2f2f01fb72ed" providerId="LiveId" clId="{CDDF1467-7D2A-5340-8A39-4CD4E7AC2F38}" dt="2023-03-31T00:59:49.725" v="39" actId="5793"/>
      <pc:docMkLst>
        <pc:docMk/>
      </pc:docMkLst>
      <pc:sldChg chg="modSp mod">
        <pc:chgData name="Dinh Nguyen" userId="75ea2f2f01fb72ed" providerId="LiveId" clId="{CDDF1467-7D2A-5340-8A39-4CD4E7AC2F38}" dt="2023-03-31T00:59:40.107" v="34" actId="20577"/>
        <pc:sldMkLst>
          <pc:docMk/>
          <pc:sldMk cId="0" sldId="280"/>
        </pc:sldMkLst>
        <pc:spChg chg="mod">
          <ac:chgData name="Dinh Nguyen" userId="75ea2f2f01fb72ed" providerId="LiveId" clId="{CDDF1467-7D2A-5340-8A39-4CD4E7AC2F38}" dt="2023-03-31T00:59:40.107" v="34" actId="20577"/>
          <ac:spMkLst>
            <pc:docMk/>
            <pc:sldMk cId="0" sldId="280"/>
            <ac:spMk id="287" creationId="{00000000-0000-0000-0000-000000000000}"/>
          </ac:spMkLst>
        </pc:spChg>
      </pc:sldChg>
      <pc:sldChg chg="modSp mod">
        <pc:chgData name="Dinh Nguyen" userId="75ea2f2f01fb72ed" providerId="LiveId" clId="{CDDF1467-7D2A-5340-8A39-4CD4E7AC2F38}" dt="2023-03-31T00:59:49.725" v="39" actId="5793"/>
        <pc:sldMkLst>
          <pc:docMk/>
          <pc:sldMk cId="0" sldId="282"/>
        </pc:sldMkLst>
        <pc:spChg chg="mod">
          <ac:chgData name="Dinh Nguyen" userId="75ea2f2f01fb72ed" providerId="LiveId" clId="{CDDF1467-7D2A-5340-8A39-4CD4E7AC2F38}" dt="2023-03-31T00:59:49.725" v="39" actId="5793"/>
          <ac:spMkLst>
            <pc:docMk/>
            <pc:sldMk cId="0" sldId="282"/>
            <ac:spMk id="301" creationId="{00000000-0000-0000-0000-000000000000}"/>
          </ac:spMkLst>
        </pc:spChg>
      </pc:sldChg>
      <pc:sldChg chg="modSp mod">
        <pc:chgData name="Dinh Nguyen" userId="75ea2f2f01fb72ed" providerId="LiveId" clId="{CDDF1467-7D2A-5340-8A39-4CD4E7AC2F38}" dt="2023-03-31T00:58:58.760" v="9" actId="5793"/>
        <pc:sldMkLst>
          <pc:docMk/>
          <pc:sldMk cId="0" sldId="283"/>
        </pc:sldMkLst>
        <pc:spChg chg="mod">
          <ac:chgData name="Dinh Nguyen" userId="75ea2f2f01fb72ed" providerId="LiveId" clId="{CDDF1467-7D2A-5340-8A39-4CD4E7AC2F38}" dt="2023-03-31T00:58:58.760" v="9" actId="5793"/>
          <ac:spMkLst>
            <pc:docMk/>
            <pc:sldMk cId="0" sldId="283"/>
            <ac:spMk id="309" creationId="{00000000-0000-0000-0000-000000000000}"/>
          </ac:spMkLst>
        </pc:spChg>
      </pc:sldChg>
    </pc:docChg>
  </pc:docChgLst>
  <pc:docChgLst>
    <pc:chgData name="Dinh Nguyen" userId="75ea2f2f01fb72ed" providerId="LiveId" clId="{47AE8DF5-508C-C841-884F-395D239CBCAF}"/>
    <pc:docChg chg="undo custSel addSld delSld modSld sldOrd">
      <pc:chgData name="Dinh Nguyen" userId="75ea2f2f01fb72ed" providerId="LiveId" clId="{47AE8DF5-508C-C841-884F-395D239CBCAF}" dt="2023-05-25T18:40:36.403" v="2655"/>
      <pc:docMkLst>
        <pc:docMk/>
      </pc:docMkLst>
      <pc:sldChg chg="modSp mod">
        <pc:chgData name="Dinh Nguyen" userId="75ea2f2f01fb72ed" providerId="LiveId" clId="{47AE8DF5-508C-C841-884F-395D239CBCAF}" dt="2023-05-24T00:08:39.062" v="28" actId="20577"/>
        <pc:sldMkLst>
          <pc:docMk/>
          <pc:sldMk cId="0" sldId="256"/>
        </pc:sldMkLst>
        <pc:spChg chg="mod">
          <ac:chgData name="Dinh Nguyen" userId="75ea2f2f01fb72ed" providerId="LiveId" clId="{47AE8DF5-508C-C841-884F-395D239CBCAF}" dt="2023-05-24T00:08:39.062" v="28" actId="20577"/>
          <ac:spMkLst>
            <pc:docMk/>
            <pc:sldMk cId="0" sldId="256"/>
            <ac:spMk id="104" creationId="{00000000-0000-0000-0000-000000000000}"/>
          </ac:spMkLst>
        </pc:spChg>
      </pc:sldChg>
      <pc:sldChg chg="modSp mod">
        <pc:chgData name="Dinh Nguyen" userId="75ea2f2f01fb72ed" providerId="LiveId" clId="{47AE8DF5-508C-C841-884F-395D239CBCAF}" dt="2023-05-24T00:09:04.854" v="47" actId="20577"/>
        <pc:sldMkLst>
          <pc:docMk/>
          <pc:sldMk cId="0" sldId="257"/>
        </pc:sldMkLst>
        <pc:spChg chg="mod">
          <ac:chgData name="Dinh Nguyen" userId="75ea2f2f01fb72ed" providerId="LiveId" clId="{47AE8DF5-508C-C841-884F-395D239CBCAF}" dt="2023-05-24T00:09:04.854" v="47" actId="20577"/>
          <ac:spMkLst>
            <pc:docMk/>
            <pc:sldMk cId="0" sldId="257"/>
            <ac:spMk id="111" creationId="{00000000-0000-0000-0000-000000000000}"/>
          </ac:spMkLst>
        </pc:spChg>
      </pc:sldChg>
      <pc:sldChg chg="modSp mod">
        <pc:chgData name="Dinh Nguyen" userId="75ea2f2f01fb72ed" providerId="LiveId" clId="{47AE8DF5-508C-C841-884F-395D239CBCAF}" dt="2023-05-24T00:09:14.971" v="51" actId="20577"/>
        <pc:sldMkLst>
          <pc:docMk/>
          <pc:sldMk cId="0" sldId="259"/>
        </pc:sldMkLst>
        <pc:spChg chg="mod">
          <ac:chgData name="Dinh Nguyen" userId="75ea2f2f01fb72ed" providerId="LiveId" clId="{47AE8DF5-508C-C841-884F-395D239CBCAF}" dt="2023-05-24T00:09:14.971" v="51" actId="20577"/>
          <ac:spMkLst>
            <pc:docMk/>
            <pc:sldMk cId="0" sldId="259"/>
            <ac:spMk id="125" creationId="{00000000-0000-0000-0000-000000000000}"/>
          </ac:spMkLst>
        </pc:spChg>
      </pc:sldChg>
      <pc:sldChg chg="modSp mod">
        <pc:chgData name="Dinh Nguyen" userId="75ea2f2f01fb72ed" providerId="LiveId" clId="{47AE8DF5-508C-C841-884F-395D239CBCAF}" dt="2023-05-24T00:09:36.993" v="79" actId="20577"/>
        <pc:sldMkLst>
          <pc:docMk/>
          <pc:sldMk cId="0" sldId="260"/>
        </pc:sldMkLst>
        <pc:spChg chg="mod">
          <ac:chgData name="Dinh Nguyen" userId="75ea2f2f01fb72ed" providerId="LiveId" clId="{47AE8DF5-508C-C841-884F-395D239CBCAF}" dt="2023-05-24T00:09:36.993" v="79" actId="20577"/>
          <ac:spMkLst>
            <pc:docMk/>
            <pc:sldMk cId="0" sldId="260"/>
            <ac:spMk id="131" creationId="{00000000-0000-0000-0000-000000000000}"/>
          </ac:spMkLst>
        </pc:spChg>
      </pc:sldChg>
      <pc:sldChg chg="addSp delSp modSp add del mod">
        <pc:chgData name="Dinh Nguyen" userId="75ea2f2f01fb72ed" providerId="LiveId" clId="{47AE8DF5-508C-C841-884F-395D239CBCAF}" dt="2023-05-24T02:33:31.344" v="121" actId="1076"/>
        <pc:sldMkLst>
          <pc:docMk/>
          <pc:sldMk cId="0" sldId="261"/>
        </pc:sldMkLst>
        <pc:spChg chg="mod">
          <ac:chgData name="Dinh Nguyen" userId="75ea2f2f01fb72ed" providerId="LiveId" clId="{47AE8DF5-508C-C841-884F-395D239CBCAF}" dt="2023-05-24T02:32:09.377" v="98"/>
          <ac:spMkLst>
            <pc:docMk/>
            <pc:sldMk cId="0" sldId="261"/>
            <ac:spMk id="139" creationId="{00000000-0000-0000-0000-000000000000}"/>
          </ac:spMkLst>
        </pc:spChg>
        <pc:spChg chg="mod">
          <ac:chgData name="Dinh Nguyen" userId="75ea2f2f01fb72ed" providerId="LiveId" clId="{47AE8DF5-508C-C841-884F-395D239CBCAF}" dt="2023-05-24T02:32:46.420" v="116" actId="27636"/>
          <ac:spMkLst>
            <pc:docMk/>
            <pc:sldMk cId="0" sldId="261"/>
            <ac:spMk id="140" creationId="{00000000-0000-0000-0000-000000000000}"/>
          </ac:spMkLst>
        </pc:spChg>
        <pc:picChg chg="add mod">
          <ac:chgData name="Dinh Nguyen" userId="75ea2f2f01fb72ed" providerId="LiveId" clId="{47AE8DF5-508C-C841-884F-395D239CBCAF}" dt="2023-05-24T02:33:31.344" v="121" actId="1076"/>
          <ac:picMkLst>
            <pc:docMk/>
            <pc:sldMk cId="0" sldId="261"/>
            <ac:picMk id="2" creationId="{78A506EB-CA5F-7232-7FA2-D1CC1A585016}"/>
          </ac:picMkLst>
        </pc:picChg>
        <pc:picChg chg="del">
          <ac:chgData name="Dinh Nguyen" userId="75ea2f2f01fb72ed" providerId="LiveId" clId="{47AE8DF5-508C-C841-884F-395D239CBCAF}" dt="2023-05-24T02:32:12.077" v="99" actId="478"/>
          <ac:picMkLst>
            <pc:docMk/>
            <pc:sldMk cId="0" sldId="261"/>
            <ac:picMk id="1026" creationId="{F5E76BE2-1783-AA67-CB04-8493476394AE}"/>
          </ac:picMkLst>
        </pc:picChg>
        <pc:picChg chg="del">
          <ac:chgData name="Dinh Nguyen" userId="75ea2f2f01fb72ed" providerId="LiveId" clId="{47AE8DF5-508C-C841-884F-395D239CBCAF}" dt="2023-05-24T02:32:12.077" v="99" actId="478"/>
          <ac:picMkLst>
            <pc:docMk/>
            <pc:sldMk cId="0" sldId="261"/>
            <ac:picMk id="1028" creationId="{7F203AE7-80BC-E46B-967E-355B589528BA}"/>
          </ac:picMkLst>
        </pc:picChg>
      </pc:sldChg>
      <pc:sldChg chg="modSp add mod">
        <pc:chgData name="Dinh Nguyen" userId="75ea2f2f01fb72ed" providerId="LiveId" clId="{47AE8DF5-508C-C841-884F-395D239CBCAF}" dt="2023-05-24T02:30:07.693" v="92" actId="20577"/>
        <pc:sldMkLst>
          <pc:docMk/>
          <pc:sldMk cId="1491681299" sldId="299"/>
        </pc:sldMkLst>
        <pc:spChg chg="mod">
          <ac:chgData name="Dinh Nguyen" userId="75ea2f2f01fb72ed" providerId="LiveId" clId="{47AE8DF5-508C-C841-884F-395D239CBCAF}" dt="2023-05-24T02:30:07.693" v="92" actId="20577"/>
          <ac:spMkLst>
            <pc:docMk/>
            <pc:sldMk cId="1491681299" sldId="299"/>
            <ac:spMk id="131" creationId="{00000000-0000-0000-0000-000000000000}"/>
          </ac:spMkLst>
        </pc:spChg>
      </pc:sldChg>
      <pc:sldChg chg="del">
        <pc:chgData name="Dinh Nguyen" userId="75ea2f2f01fb72ed" providerId="LiveId" clId="{47AE8DF5-508C-C841-884F-395D239CBCAF}" dt="2023-05-24T00:09:24.967" v="59" actId="2696"/>
        <pc:sldMkLst>
          <pc:docMk/>
          <pc:sldMk cId="2886845239" sldId="299"/>
        </pc:sldMkLst>
      </pc:sldChg>
      <pc:sldChg chg="new del">
        <pc:chgData name="Dinh Nguyen" userId="75ea2f2f01fb72ed" providerId="LiveId" clId="{47AE8DF5-508C-C841-884F-395D239CBCAF}" dt="2023-05-24T02:31:37.248" v="94" actId="2696"/>
        <pc:sldMkLst>
          <pc:docMk/>
          <pc:sldMk cId="323138775" sldId="300"/>
        </pc:sldMkLst>
      </pc:sldChg>
      <pc:sldChg chg="new del">
        <pc:chgData name="Dinh Nguyen" userId="75ea2f2f01fb72ed" providerId="LiveId" clId="{47AE8DF5-508C-C841-884F-395D239CBCAF}" dt="2023-05-24T02:31:42.618" v="96" actId="2696"/>
        <pc:sldMkLst>
          <pc:docMk/>
          <pc:sldMk cId="1288894286" sldId="300"/>
        </pc:sldMkLst>
      </pc:sldChg>
      <pc:sldChg chg="addSp delSp modSp add mod">
        <pc:chgData name="Dinh Nguyen" userId="75ea2f2f01fb72ed" providerId="LiveId" clId="{47AE8DF5-508C-C841-884F-395D239CBCAF}" dt="2023-05-24T02:48:55.653" v="466" actId="12"/>
        <pc:sldMkLst>
          <pc:docMk/>
          <pc:sldMk cId="1390375954" sldId="300"/>
        </pc:sldMkLst>
        <pc:spChg chg="add mod">
          <ac:chgData name="Dinh Nguyen" userId="75ea2f2f01fb72ed" providerId="LiveId" clId="{47AE8DF5-508C-C841-884F-395D239CBCAF}" dt="2023-05-24T02:48:52.351" v="465" actId="12"/>
          <ac:spMkLst>
            <pc:docMk/>
            <pc:sldMk cId="1390375954" sldId="300"/>
            <ac:spMk id="3" creationId="{F868FD60-20F0-82F2-FF88-F9E8A0A161D5}"/>
          </ac:spMkLst>
        </pc:spChg>
        <pc:spChg chg="add mod">
          <ac:chgData name="Dinh Nguyen" userId="75ea2f2f01fb72ed" providerId="LiveId" clId="{47AE8DF5-508C-C841-884F-395D239CBCAF}" dt="2023-05-24T02:48:55.653" v="466" actId="12"/>
          <ac:spMkLst>
            <pc:docMk/>
            <pc:sldMk cId="1390375954" sldId="300"/>
            <ac:spMk id="4" creationId="{0B38A872-FC04-A088-8E92-B7FA66F2BE32}"/>
          </ac:spMkLst>
        </pc:spChg>
        <pc:spChg chg="add mod">
          <ac:chgData name="Dinh Nguyen" userId="75ea2f2f01fb72ed" providerId="LiveId" clId="{47AE8DF5-508C-C841-884F-395D239CBCAF}" dt="2023-05-24T02:48:49.138" v="464" actId="12"/>
          <ac:spMkLst>
            <pc:docMk/>
            <pc:sldMk cId="1390375954" sldId="300"/>
            <ac:spMk id="5" creationId="{5C02507C-2DA0-C163-9EEA-6E1F9A9F4A29}"/>
          </ac:spMkLst>
        </pc:spChg>
        <pc:spChg chg="mod">
          <ac:chgData name="Dinh Nguyen" userId="75ea2f2f01fb72ed" providerId="LiveId" clId="{47AE8DF5-508C-C841-884F-395D239CBCAF}" dt="2023-05-24T02:38:56.477" v="155" actId="27636"/>
          <ac:spMkLst>
            <pc:docMk/>
            <pc:sldMk cId="1390375954" sldId="300"/>
            <ac:spMk id="140" creationId="{00000000-0000-0000-0000-000000000000}"/>
          </ac:spMkLst>
        </pc:spChg>
        <pc:picChg chg="del">
          <ac:chgData name="Dinh Nguyen" userId="75ea2f2f01fb72ed" providerId="LiveId" clId="{47AE8DF5-508C-C841-884F-395D239CBCAF}" dt="2023-05-24T02:38:39.974" v="149" actId="478"/>
          <ac:picMkLst>
            <pc:docMk/>
            <pc:sldMk cId="1390375954" sldId="300"/>
            <ac:picMk id="2" creationId="{78A506EB-CA5F-7232-7FA2-D1CC1A585016}"/>
          </ac:picMkLst>
        </pc:picChg>
        <pc:picChg chg="add del mod">
          <ac:chgData name="Dinh Nguyen" userId="75ea2f2f01fb72ed" providerId="LiveId" clId="{47AE8DF5-508C-C841-884F-395D239CBCAF}" dt="2023-05-24T02:42:19.754" v="317" actId="478"/>
          <ac:picMkLst>
            <pc:docMk/>
            <pc:sldMk cId="1390375954" sldId="300"/>
            <ac:picMk id="3074" creationId="{A2992725-1A01-EBCA-05D3-25B79FA627ED}"/>
          </ac:picMkLst>
        </pc:picChg>
        <pc:picChg chg="add mod">
          <ac:chgData name="Dinh Nguyen" userId="75ea2f2f01fb72ed" providerId="LiveId" clId="{47AE8DF5-508C-C841-884F-395D239CBCAF}" dt="2023-05-24T02:43:21.730" v="326" actId="1076"/>
          <ac:picMkLst>
            <pc:docMk/>
            <pc:sldMk cId="1390375954" sldId="300"/>
            <ac:picMk id="3076" creationId="{59B74513-6952-04D9-4C5B-7B1C733886BC}"/>
          </ac:picMkLst>
        </pc:picChg>
        <pc:picChg chg="add mod">
          <ac:chgData name="Dinh Nguyen" userId="75ea2f2f01fb72ed" providerId="LiveId" clId="{47AE8DF5-508C-C841-884F-395D239CBCAF}" dt="2023-05-24T02:43:29.782" v="328" actId="1076"/>
          <ac:picMkLst>
            <pc:docMk/>
            <pc:sldMk cId="1390375954" sldId="300"/>
            <ac:picMk id="3078" creationId="{91425B96-E9B5-9818-8B2D-F881B1991D4A}"/>
          </ac:picMkLst>
        </pc:picChg>
        <pc:picChg chg="add mod">
          <ac:chgData name="Dinh Nguyen" userId="75ea2f2f01fb72ed" providerId="LiveId" clId="{47AE8DF5-508C-C841-884F-395D239CBCAF}" dt="2023-05-24T02:42:29.463" v="321" actId="14100"/>
          <ac:picMkLst>
            <pc:docMk/>
            <pc:sldMk cId="1390375954" sldId="300"/>
            <ac:picMk id="3080" creationId="{A41B50CC-555D-05B2-D91E-159BA5859B56}"/>
          </ac:picMkLst>
        </pc:picChg>
      </pc:sldChg>
      <pc:sldChg chg="del">
        <pc:chgData name="Dinh Nguyen" userId="75ea2f2f01fb72ed" providerId="LiveId" clId="{47AE8DF5-508C-C841-884F-395D239CBCAF}" dt="2023-05-24T00:09:24.960" v="58" actId="2696"/>
        <pc:sldMkLst>
          <pc:docMk/>
          <pc:sldMk cId="2206830605" sldId="300"/>
        </pc:sldMkLst>
      </pc:sldChg>
      <pc:sldChg chg="addSp delSp modSp add mod">
        <pc:chgData name="Dinh Nguyen" userId="75ea2f2f01fb72ed" providerId="LiveId" clId="{47AE8DF5-508C-C841-884F-395D239CBCAF}" dt="2023-05-24T02:49:18.497" v="472" actId="1076"/>
        <pc:sldMkLst>
          <pc:docMk/>
          <pc:sldMk cId="2801309493" sldId="301"/>
        </pc:sldMkLst>
        <pc:spChg chg="add mod">
          <ac:chgData name="Dinh Nguyen" userId="75ea2f2f01fb72ed" providerId="LiveId" clId="{47AE8DF5-508C-C841-884F-395D239CBCAF}" dt="2023-05-24T02:49:06.734" v="469" actId="12"/>
          <ac:spMkLst>
            <pc:docMk/>
            <pc:sldMk cId="2801309493" sldId="301"/>
            <ac:spMk id="2" creationId="{A538AAA7-1071-5E20-06F3-9EA03CA32604}"/>
          </ac:spMkLst>
        </pc:spChg>
        <pc:spChg chg="del">
          <ac:chgData name="Dinh Nguyen" userId="75ea2f2f01fb72ed" providerId="LiveId" clId="{47AE8DF5-508C-C841-884F-395D239CBCAF}" dt="2023-05-24T02:44:36.147" v="399" actId="478"/>
          <ac:spMkLst>
            <pc:docMk/>
            <pc:sldMk cId="2801309493" sldId="301"/>
            <ac:spMk id="3" creationId="{F868FD60-20F0-82F2-FF88-F9E8A0A161D5}"/>
          </ac:spMkLst>
        </pc:spChg>
        <pc:spChg chg="mod">
          <ac:chgData name="Dinh Nguyen" userId="75ea2f2f01fb72ed" providerId="LiveId" clId="{47AE8DF5-508C-C841-884F-395D239CBCAF}" dt="2023-05-24T02:49:18.497" v="472" actId="1076"/>
          <ac:spMkLst>
            <pc:docMk/>
            <pc:sldMk cId="2801309493" sldId="301"/>
            <ac:spMk id="4" creationId="{0B38A872-FC04-A088-8E92-B7FA66F2BE32}"/>
          </ac:spMkLst>
        </pc:spChg>
        <pc:spChg chg="mod">
          <ac:chgData name="Dinh Nguyen" userId="75ea2f2f01fb72ed" providerId="LiveId" clId="{47AE8DF5-508C-C841-884F-395D239CBCAF}" dt="2023-05-24T02:49:00.034" v="467" actId="12"/>
          <ac:spMkLst>
            <pc:docMk/>
            <pc:sldMk cId="2801309493" sldId="301"/>
            <ac:spMk id="5" creationId="{5C02507C-2DA0-C163-9EEA-6E1F9A9F4A29}"/>
          </ac:spMkLst>
        </pc:spChg>
        <pc:picChg chg="del">
          <ac:chgData name="Dinh Nguyen" userId="75ea2f2f01fb72ed" providerId="LiveId" clId="{47AE8DF5-508C-C841-884F-395D239CBCAF}" dt="2023-05-24T02:43:49.649" v="330" actId="478"/>
          <ac:picMkLst>
            <pc:docMk/>
            <pc:sldMk cId="2801309493" sldId="301"/>
            <ac:picMk id="3076" creationId="{59B74513-6952-04D9-4C5B-7B1C733886BC}"/>
          </ac:picMkLst>
        </pc:picChg>
        <pc:picChg chg="del">
          <ac:chgData name="Dinh Nguyen" userId="75ea2f2f01fb72ed" providerId="LiveId" clId="{47AE8DF5-508C-C841-884F-395D239CBCAF}" dt="2023-05-24T02:43:49.649" v="330" actId="478"/>
          <ac:picMkLst>
            <pc:docMk/>
            <pc:sldMk cId="2801309493" sldId="301"/>
            <ac:picMk id="3078" creationId="{91425B96-E9B5-9818-8B2D-F881B1991D4A}"/>
          </ac:picMkLst>
        </pc:picChg>
        <pc:picChg chg="del">
          <ac:chgData name="Dinh Nguyen" userId="75ea2f2f01fb72ed" providerId="LiveId" clId="{47AE8DF5-508C-C841-884F-395D239CBCAF}" dt="2023-05-24T02:43:49.649" v="330" actId="478"/>
          <ac:picMkLst>
            <pc:docMk/>
            <pc:sldMk cId="2801309493" sldId="301"/>
            <ac:picMk id="3080" creationId="{A41B50CC-555D-05B2-D91E-159BA5859B56}"/>
          </ac:picMkLst>
        </pc:picChg>
        <pc:picChg chg="add mod">
          <ac:chgData name="Dinh Nguyen" userId="75ea2f2f01fb72ed" providerId="LiveId" clId="{47AE8DF5-508C-C841-884F-395D239CBCAF}" dt="2023-05-24T02:48:41.534" v="463" actId="1076"/>
          <ac:picMkLst>
            <pc:docMk/>
            <pc:sldMk cId="2801309493" sldId="301"/>
            <ac:picMk id="5122" creationId="{6774EBB3-36A2-7326-5C53-1C92AE73203E}"/>
          </ac:picMkLst>
        </pc:picChg>
        <pc:picChg chg="add mod">
          <ac:chgData name="Dinh Nguyen" userId="75ea2f2f01fb72ed" providerId="LiveId" clId="{47AE8DF5-508C-C841-884F-395D239CBCAF}" dt="2023-05-24T02:49:18.497" v="472" actId="1076"/>
          <ac:picMkLst>
            <pc:docMk/>
            <pc:sldMk cId="2801309493" sldId="301"/>
            <ac:picMk id="5124" creationId="{64F1F4F2-F26C-A308-A4DE-8564C64143C3}"/>
          </ac:picMkLst>
        </pc:picChg>
        <pc:picChg chg="add mod">
          <ac:chgData name="Dinh Nguyen" userId="75ea2f2f01fb72ed" providerId="LiveId" clId="{47AE8DF5-508C-C841-884F-395D239CBCAF}" dt="2023-05-24T02:48:41.534" v="463" actId="1076"/>
          <ac:picMkLst>
            <pc:docMk/>
            <pc:sldMk cId="2801309493" sldId="301"/>
            <ac:picMk id="5126" creationId="{E3385EEC-D237-6223-15A5-3B26112D1830}"/>
          </ac:picMkLst>
        </pc:picChg>
      </pc:sldChg>
      <pc:sldChg chg="del">
        <pc:chgData name="Dinh Nguyen" userId="75ea2f2f01fb72ed" providerId="LiveId" clId="{47AE8DF5-508C-C841-884F-395D239CBCAF}" dt="2023-05-24T00:09:24.956" v="54" actId="2696"/>
        <pc:sldMkLst>
          <pc:docMk/>
          <pc:sldMk cId="3207268092" sldId="301"/>
        </pc:sldMkLst>
      </pc:sldChg>
      <pc:sldChg chg="del">
        <pc:chgData name="Dinh Nguyen" userId="75ea2f2f01fb72ed" providerId="LiveId" clId="{47AE8DF5-508C-C841-884F-395D239CBCAF}" dt="2023-05-24T00:09:24.955" v="53" actId="2696"/>
        <pc:sldMkLst>
          <pc:docMk/>
          <pc:sldMk cId="793974552" sldId="302"/>
        </pc:sldMkLst>
      </pc:sldChg>
      <pc:sldChg chg="addSp delSp modSp add mod">
        <pc:chgData name="Dinh Nguyen" userId="75ea2f2f01fb72ed" providerId="LiveId" clId="{47AE8DF5-508C-C841-884F-395D239CBCAF}" dt="2023-05-25T11:09:44.496" v="1028" actId="120"/>
        <pc:sldMkLst>
          <pc:docMk/>
          <pc:sldMk cId="2841960913" sldId="302"/>
        </pc:sldMkLst>
        <pc:spChg chg="del">
          <ac:chgData name="Dinh Nguyen" userId="75ea2f2f01fb72ed" providerId="LiveId" clId="{47AE8DF5-508C-C841-884F-395D239CBCAF}" dt="2023-05-25T10:51:05.418" v="474" actId="478"/>
          <ac:spMkLst>
            <pc:docMk/>
            <pc:sldMk cId="2841960913" sldId="302"/>
            <ac:spMk id="2" creationId="{A538AAA7-1071-5E20-06F3-9EA03CA32604}"/>
          </ac:spMkLst>
        </pc:spChg>
        <pc:spChg chg="del">
          <ac:chgData name="Dinh Nguyen" userId="75ea2f2f01fb72ed" providerId="LiveId" clId="{47AE8DF5-508C-C841-884F-395D239CBCAF}" dt="2023-05-25T10:51:05.418" v="474" actId="478"/>
          <ac:spMkLst>
            <pc:docMk/>
            <pc:sldMk cId="2841960913" sldId="302"/>
            <ac:spMk id="4" creationId="{0B38A872-FC04-A088-8E92-B7FA66F2BE32}"/>
          </ac:spMkLst>
        </pc:spChg>
        <pc:spChg chg="del">
          <ac:chgData name="Dinh Nguyen" userId="75ea2f2f01fb72ed" providerId="LiveId" clId="{47AE8DF5-508C-C841-884F-395D239CBCAF}" dt="2023-05-25T10:51:05.418" v="474" actId="478"/>
          <ac:spMkLst>
            <pc:docMk/>
            <pc:sldMk cId="2841960913" sldId="302"/>
            <ac:spMk id="5" creationId="{5C02507C-2DA0-C163-9EEA-6E1F9A9F4A29}"/>
          </ac:spMkLst>
        </pc:spChg>
        <pc:spChg chg="mod">
          <ac:chgData name="Dinh Nguyen" userId="75ea2f2f01fb72ed" providerId="LiveId" clId="{47AE8DF5-508C-C841-884F-395D239CBCAF}" dt="2023-05-25T10:51:12.632" v="505" actId="20577"/>
          <ac:spMkLst>
            <pc:docMk/>
            <pc:sldMk cId="2841960913" sldId="302"/>
            <ac:spMk id="139" creationId="{00000000-0000-0000-0000-000000000000}"/>
          </ac:spMkLst>
        </pc:spChg>
        <pc:spChg chg="mod">
          <ac:chgData name="Dinh Nguyen" userId="75ea2f2f01fb72ed" providerId="LiveId" clId="{47AE8DF5-508C-C841-884F-395D239CBCAF}" dt="2023-05-25T11:09:44.496" v="1028" actId="120"/>
          <ac:spMkLst>
            <pc:docMk/>
            <pc:sldMk cId="2841960913" sldId="302"/>
            <ac:spMk id="140" creationId="{00000000-0000-0000-0000-000000000000}"/>
          </ac:spMkLst>
        </pc:spChg>
        <pc:picChg chg="del">
          <ac:chgData name="Dinh Nguyen" userId="75ea2f2f01fb72ed" providerId="LiveId" clId="{47AE8DF5-508C-C841-884F-395D239CBCAF}" dt="2023-05-25T10:51:05.418" v="474" actId="478"/>
          <ac:picMkLst>
            <pc:docMk/>
            <pc:sldMk cId="2841960913" sldId="302"/>
            <ac:picMk id="5122" creationId="{6774EBB3-36A2-7326-5C53-1C92AE73203E}"/>
          </ac:picMkLst>
        </pc:picChg>
        <pc:picChg chg="del">
          <ac:chgData name="Dinh Nguyen" userId="75ea2f2f01fb72ed" providerId="LiveId" clId="{47AE8DF5-508C-C841-884F-395D239CBCAF}" dt="2023-05-25T10:51:05.418" v="474" actId="478"/>
          <ac:picMkLst>
            <pc:docMk/>
            <pc:sldMk cId="2841960913" sldId="302"/>
            <ac:picMk id="5124" creationId="{64F1F4F2-F26C-A308-A4DE-8564C64143C3}"/>
          </ac:picMkLst>
        </pc:picChg>
        <pc:picChg chg="del">
          <ac:chgData name="Dinh Nguyen" userId="75ea2f2f01fb72ed" providerId="LiveId" clId="{47AE8DF5-508C-C841-884F-395D239CBCAF}" dt="2023-05-25T10:51:05.418" v="474" actId="478"/>
          <ac:picMkLst>
            <pc:docMk/>
            <pc:sldMk cId="2841960913" sldId="302"/>
            <ac:picMk id="5126" creationId="{E3385EEC-D237-6223-15A5-3B26112D1830}"/>
          </ac:picMkLst>
        </pc:picChg>
        <pc:picChg chg="add mod">
          <ac:chgData name="Dinh Nguyen" userId="75ea2f2f01fb72ed" providerId="LiveId" clId="{47AE8DF5-508C-C841-884F-395D239CBCAF}" dt="2023-05-25T10:57:58.330" v="511" actId="1076"/>
          <ac:picMkLst>
            <pc:docMk/>
            <pc:sldMk cId="2841960913" sldId="302"/>
            <ac:picMk id="7170" creationId="{67D2DB6B-617A-3E58-7EE7-532EBD97E627}"/>
          </ac:picMkLst>
        </pc:picChg>
      </pc:sldChg>
      <pc:sldChg chg="del">
        <pc:chgData name="Dinh Nguyen" userId="75ea2f2f01fb72ed" providerId="LiveId" clId="{47AE8DF5-508C-C841-884F-395D239CBCAF}" dt="2023-05-24T00:09:24.975" v="62" actId="2696"/>
        <pc:sldMkLst>
          <pc:docMk/>
          <pc:sldMk cId="212377905" sldId="303"/>
        </pc:sldMkLst>
      </pc:sldChg>
      <pc:sldChg chg="modSp add mod">
        <pc:chgData name="Dinh Nguyen" userId="75ea2f2f01fb72ed" providerId="LiveId" clId="{47AE8DF5-508C-C841-884F-395D239CBCAF}" dt="2023-05-25T11:10:05.359" v="1032" actId="14100"/>
        <pc:sldMkLst>
          <pc:docMk/>
          <pc:sldMk cId="1291791553" sldId="303"/>
        </pc:sldMkLst>
        <pc:spChg chg="mod">
          <ac:chgData name="Dinh Nguyen" userId="75ea2f2f01fb72ed" providerId="LiveId" clId="{47AE8DF5-508C-C841-884F-395D239CBCAF}" dt="2023-05-25T11:10:05.359" v="1032" actId="14100"/>
          <ac:spMkLst>
            <pc:docMk/>
            <pc:sldMk cId="1291791553" sldId="303"/>
            <ac:spMk id="140" creationId="{00000000-0000-0000-0000-000000000000}"/>
          </ac:spMkLst>
        </pc:spChg>
      </pc:sldChg>
      <pc:sldChg chg="addSp delSp modSp add mod">
        <pc:chgData name="Dinh Nguyen" userId="75ea2f2f01fb72ed" providerId="LiveId" clId="{47AE8DF5-508C-C841-884F-395D239CBCAF}" dt="2023-05-25T16:15:12.361" v="1245" actId="20577"/>
        <pc:sldMkLst>
          <pc:docMk/>
          <pc:sldMk cId="2162500951" sldId="304"/>
        </pc:sldMkLst>
        <pc:spChg chg="mod">
          <ac:chgData name="Dinh Nguyen" userId="75ea2f2f01fb72ed" providerId="LiveId" clId="{47AE8DF5-508C-C841-884F-395D239CBCAF}" dt="2023-05-25T16:05:34.530" v="1103" actId="20577"/>
          <ac:spMkLst>
            <pc:docMk/>
            <pc:sldMk cId="2162500951" sldId="304"/>
            <ac:spMk id="139" creationId="{00000000-0000-0000-0000-000000000000}"/>
          </ac:spMkLst>
        </pc:spChg>
        <pc:spChg chg="mod">
          <ac:chgData name="Dinh Nguyen" userId="75ea2f2f01fb72ed" providerId="LiveId" clId="{47AE8DF5-508C-C841-884F-395D239CBCAF}" dt="2023-05-25T16:15:12.361" v="1245" actId="20577"/>
          <ac:spMkLst>
            <pc:docMk/>
            <pc:sldMk cId="2162500951" sldId="304"/>
            <ac:spMk id="140" creationId="{00000000-0000-0000-0000-000000000000}"/>
          </ac:spMkLst>
        </pc:spChg>
        <pc:picChg chg="del">
          <ac:chgData name="Dinh Nguyen" userId="75ea2f2f01fb72ed" providerId="LiveId" clId="{47AE8DF5-508C-C841-884F-395D239CBCAF}" dt="2023-05-25T15:59:18.771" v="1034" actId="478"/>
          <ac:picMkLst>
            <pc:docMk/>
            <pc:sldMk cId="2162500951" sldId="304"/>
            <ac:picMk id="7170" creationId="{67D2DB6B-617A-3E58-7EE7-532EBD97E627}"/>
          </ac:picMkLst>
        </pc:picChg>
        <pc:picChg chg="add mod">
          <ac:chgData name="Dinh Nguyen" userId="75ea2f2f01fb72ed" providerId="LiveId" clId="{47AE8DF5-508C-C841-884F-395D239CBCAF}" dt="2023-05-25T16:06:03.390" v="1109" actId="1076"/>
          <ac:picMkLst>
            <pc:docMk/>
            <pc:sldMk cId="2162500951" sldId="304"/>
            <ac:picMk id="9218" creationId="{0D1784DF-63DF-60B8-7D56-E355ACA46EE9}"/>
          </ac:picMkLst>
        </pc:picChg>
      </pc:sldChg>
      <pc:sldChg chg="del">
        <pc:chgData name="Dinh Nguyen" userId="75ea2f2f01fb72ed" providerId="LiveId" clId="{47AE8DF5-508C-C841-884F-395D239CBCAF}" dt="2023-05-24T00:09:24.958" v="57" actId="2696"/>
        <pc:sldMkLst>
          <pc:docMk/>
          <pc:sldMk cId="2363150577" sldId="304"/>
        </pc:sldMkLst>
      </pc:sldChg>
      <pc:sldChg chg="modSp add mod">
        <pc:chgData name="Dinh Nguyen" userId="75ea2f2f01fb72ed" providerId="LiveId" clId="{47AE8DF5-508C-C841-884F-395D239CBCAF}" dt="2023-05-25T16:14:39.193" v="1241" actId="14100"/>
        <pc:sldMkLst>
          <pc:docMk/>
          <pc:sldMk cId="2617220425" sldId="305"/>
        </pc:sldMkLst>
        <pc:spChg chg="mod">
          <ac:chgData name="Dinh Nguyen" userId="75ea2f2f01fb72ed" providerId="LiveId" clId="{47AE8DF5-508C-C841-884F-395D239CBCAF}" dt="2023-05-25T16:14:39.193" v="1241" actId="14100"/>
          <ac:spMkLst>
            <pc:docMk/>
            <pc:sldMk cId="2617220425" sldId="305"/>
            <ac:spMk id="140" creationId="{00000000-0000-0000-0000-000000000000}"/>
          </ac:spMkLst>
        </pc:spChg>
      </pc:sldChg>
      <pc:sldChg chg="del">
        <pc:chgData name="Dinh Nguyen" userId="75ea2f2f01fb72ed" providerId="LiveId" clId="{47AE8DF5-508C-C841-884F-395D239CBCAF}" dt="2023-05-24T00:09:24.971" v="61" actId="2696"/>
        <pc:sldMkLst>
          <pc:docMk/>
          <pc:sldMk cId="3333655985" sldId="305"/>
        </pc:sldMkLst>
      </pc:sldChg>
      <pc:sldChg chg="del">
        <pc:chgData name="Dinh Nguyen" userId="75ea2f2f01fb72ed" providerId="LiveId" clId="{47AE8DF5-508C-C841-884F-395D239CBCAF}" dt="2023-05-24T00:09:24.969" v="60" actId="2696"/>
        <pc:sldMkLst>
          <pc:docMk/>
          <pc:sldMk cId="2448846450" sldId="306"/>
        </pc:sldMkLst>
      </pc:sldChg>
      <pc:sldChg chg="addSp delSp modSp add mod">
        <pc:chgData name="Dinh Nguyen" userId="75ea2f2f01fb72ed" providerId="LiveId" clId="{47AE8DF5-508C-C841-884F-395D239CBCAF}" dt="2023-05-25T16:24:59.736" v="1351" actId="1076"/>
        <pc:sldMkLst>
          <pc:docMk/>
          <pc:sldMk cId="3041298457" sldId="306"/>
        </pc:sldMkLst>
        <pc:spChg chg="add del mod">
          <ac:chgData name="Dinh Nguyen" userId="75ea2f2f01fb72ed" providerId="LiveId" clId="{47AE8DF5-508C-C841-884F-395D239CBCAF}" dt="2023-05-25T16:16:05.997" v="1262" actId="478"/>
          <ac:spMkLst>
            <pc:docMk/>
            <pc:sldMk cId="3041298457" sldId="306"/>
            <ac:spMk id="2" creationId="{33EC1633-A599-4B2E-8102-F79C3325BAAB}"/>
          </ac:spMkLst>
        </pc:spChg>
        <pc:spChg chg="add mod">
          <ac:chgData name="Dinh Nguyen" userId="75ea2f2f01fb72ed" providerId="LiveId" clId="{47AE8DF5-508C-C841-884F-395D239CBCAF}" dt="2023-05-25T16:24:59.736" v="1351" actId="1076"/>
          <ac:spMkLst>
            <pc:docMk/>
            <pc:sldMk cId="3041298457" sldId="306"/>
            <ac:spMk id="3" creationId="{336F1CE3-0EEF-86F0-3D63-6673493C5A12}"/>
          </ac:spMkLst>
        </pc:spChg>
        <pc:spChg chg="mod">
          <ac:chgData name="Dinh Nguyen" userId="75ea2f2f01fb72ed" providerId="LiveId" clId="{47AE8DF5-508C-C841-884F-395D239CBCAF}" dt="2023-05-25T16:20:46.258" v="1283"/>
          <ac:spMkLst>
            <pc:docMk/>
            <pc:sldMk cId="3041298457" sldId="306"/>
            <ac:spMk id="139" creationId="{00000000-0000-0000-0000-000000000000}"/>
          </ac:spMkLst>
        </pc:spChg>
        <pc:spChg chg="del">
          <ac:chgData name="Dinh Nguyen" userId="75ea2f2f01fb72ed" providerId="LiveId" clId="{47AE8DF5-508C-C841-884F-395D239CBCAF}" dt="2023-05-25T16:16:03.437" v="1261" actId="478"/>
          <ac:spMkLst>
            <pc:docMk/>
            <pc:sldMk cId="3041298457" sldId="306"/>
            <ac:spMk id="140" creationId="{00000000-0000-0000-0000-000000000000}"/>
          </ac:spMkLst>
        </pc:spChg>
        <pc:picChg chg="del">
          <ac:chgData name="Dinh Nguyen" userId="75ea2f2f01fb72ed" providerId="LiveId" clId="{47AE8DF5-508C-C841-884F-395D239CBCAF}" dt="2023-05-25T16:16:03.437" v="1261" actId="478"/>
          <ac:picMkLst>
            <pc:docMk/>
            <pc:sldMk cId="3041298457" sldId="306"/>
            <ac:picMk id="9218" creationId="{0D1784DF-63DF-60B8-7D56-E355ACA46EE9}"/>
          </ac:picMkLst>
        </pc:picChg>
      </pc:sldChg>
      <pc:sldChg chg="del">
        <pc:chgData name="Dinh Nguyen" userId="75ea2f2f01fb72ed" providerId="LiveId" clId="{47AE8DF5-508C-C841-884F-395D239CBCAF}" dt="2023-05-24T00:09:24.957" v="55" actId="2696"/>
        <pc:sldMkLst>
          <pc:docMk/>
          <pc:sldMk cId="1690608975" sldId="307"/>
        </pc:sldMkLst>
      </pc:sldChg>
      <pc:sldChg chg="addSp delSp modSp add mod">
        <pc:chgData name="Dinh Nguyen" userId="75ea2f2f01fb72ed" providerId="LiveId" clId="{47AE8DF5-508C-C841-884F-395D239CBCAF}" dt="2023-05-25T16:24:49.907" v="1350" actId="123"/>
        <pc:sldMkLst>
          <pc:docMk/>
          <pc:sldMk cId="3415524809" sldId="307"/>
        </pc:sldMkLst>
        <pc:spChg chg="del">
          <ac:chgData name="Dinh Nguyen" userId="75ea2f2f01fb72ed" providerId="LiveId" clId="{47AE8DF5-508C-C841-884F-395D239CBCAF}" dt="2023-05-25T16:23:19.641" v="1316" actId="478"/>
          <ac:spMkLst>
            <pc:docMk/>
            <pc:sldMk cId="3415524809" sldId="307"/>
            <ac:spMk id="3" creationId="{336F1CE3-0EEF-86F0-3D63-6673493C5A12}"/>
          </ac:spMkLst>
        </pc:spChg>
        <pc:spChg chg="add del mod">
          <ac:chgData name="Dinh Nguyen" userId="75ea2f2f01fb72ed" providerId="LiveId" clId="{47AE8DF5-508C-C841-884F-395D239CBCAF}" dt="2023-05-25T16:23:21.224" v="1317" actId="478"/>
          <ac:spMkLst>
            <pc:docMk/>
            <pc:sldMk cId="3415524809" sldId="307"/>
            <ac:spMk id="4" creationId="{10904B10-4D0A-2618-15F4-51E846BF3697}"/>
          </ac:spMkLst>
        </pc:spChg>
        <pc:spChg chg="add del mod">
          <ac:chgData name="Dinh Nguyen" userId="75ea2f2f01fb72ed" providerId="LiveId" clId="{47AE8DF5-508C-C841-884F-395D239CBCAF}" dt="2023-05-25T16:23:57.990" v="1327" actId="478"/>
          <ac:spMkLst>
            <pc:docMk/>
            <pc:sldMk cId="3415524809" sldId="307"/>
            <ac:spMk id="6" creationId="{C79D891E-C258-3EB9-2B88-6F5015C41C45}"/>
          </ac:spMkLst>
        </pc:spChg>
        <pc:spChg chg="add mod">
          <ac:chgData name="Dinh Nguyen" userId="75ea2f2f01fb72ed" providerId="LiveId" clId="{47AE8DF5-508C-C841-884F-395D239CBCAF}" dt="2023-05-25T16:24:49.907" v="1350" actId="123"/>
          <ac:spMkLst>
            <pc:docMk/>
            <pc:sldMk cId="3415524809" sldId="307"/>
            <ac:spMk id="7" creationId="{C2F035AD-16BE-BA0B-2E00-73CAA38C4B46}"/>
          </ac:spMkLst>
        </pc:spChg>
        <pc:picChg chg="add mod">
          <ac:chgData name="Dinh Nguyen" userId="75ea2f2f01fb72ed" providerId="LiveId" clId="{47AE8DF5-508C-C841-884F-395D239CBCAF}" dt="2023-05-25T16:23:29.600" v="1320" actId="1076"/>
          <ac:picMkLst>
            <pc:docMk/>
            <pc:sldMk cId="3415524809" sldId="307"/>
            <ac:picMk id="11266" creationId="{CF75F2A0-25E0-AFAC-9213-1D0B33A748F1}"/>
          </ac:picMkLst>
        </pc:picChg>
      </pc:sldChg>
      <pc:sldChg chg="modSp add mod ord">
        <pc:chgData name="Dinh Nguyen" userId="75ea2f2f01fb72ed" providerId="LiveId" clId="{47AE8DF5-508C-C841-884F-395D239CBCAF}" dt="2023-05-25T16:37:55.935" v="1452" actId="20577"/>
        <pc:sldMkLst>
          <pc:docMk/>
          <pc:sldMk cId="1184641562" sldId="308"/>
        </pc:sldMkLst>
        <pc:spChg chg="mod">
          <ac:chgData name="Dinh Nguyen" userId="75ea2f2f01fb72ed" providerId="LiveId" clId="{47AE8DF5-508C-C841-884F-395D239CBCAF}" dt="2023-05-25T16:37:55.935" v="1452" actId="20577"/>
          <ac:spMkLst>
            <pc:docMk/>
            <pc:sldMk cId="1184641562" sldId="308"/>
            <ac:spMk id="3" creationId="{336F1CE3-0EEF-86F0-3D63-6673493C5A12}"/>
          </ac:spMkLst>
        </pc:spChg>
      </pc:sldChg>
      <pc:sldChg chg="del">
        <pc:chgData name="Dinh Nguyen" userId="75ea2f2f01fb72ed" providerId="LiveId" clId="{47AE8DF5-508C-C841-884F-395D239CBCAF}" dt="2023-05-24T00:09:24.958" v="56" actId="2696"/>
        <pc:sldMkLst>
          <pc:docMk/>
          <pc:sldMk cId="3121201701" sldId="308"/>
        </pc:sldMkLst>
      </pc:sldChg>
      <pc:sldChg chg="addSp delSp modSp add mod">
        <pc:chgData name="Dinh Nguyen" userId="75ea2f2f01fb72ed" providerId="LiveId" clId="{47AE8DF5-508C-C841-884F-395D239CBCAF}" dt="2023-05-25T17:42:19.812" v="1729" actId="1076"/>
        <pc:sldMkLst>
          <pc:docMk/>
          <pc:sldMk cId="3797691380" sldId="309"/>
        </pc:sldMkLst>
        <pc:spChg chg="mod">
          <ac:chgData name="Dinh Nguyen" userId="75ea2f2f01fb72ed" providerId="LiveId" clId="{47AE8DF5-508C-C841-884F-395D239CBCAF}" dt="2023-05-25T17:42:19.812" v="1729" actId="1076"/>
          <ac:spMkLst>
            <pc:docMk/>
            <pc:sldMk cId="3797691380" sldId="309"/>
            <ac:spMk id="3" creationId="{336F1CE3-0EEF-86F0-3D63-6673493C5A12}"/>
          </ac:spMkLst>
        </pc:spChg>
        <pc:spChg chg="mod">
          <ac:chgData name="Dinh Nguyen" userId="75ea2f2f01fb72ed" providerId="LiveId" clId="{47AE8DF5-508C-C841-884F-395D239CBCAF}" dt="2023-05-25T16:39:03.755" v="1470" actId="20577"/>
          <ac:spMkLst>
            <pc:docMk/>
            <pc:sldMk cId="3797691380" sldId="309"/>
            <ac:spMk id="139" creationId="{00000000-0000-0000-0000-000000000000}"/>
          </ac:spMkLst>
        </pc:spChg>
        <pc:picChg chg="add del mod">
          <ac:chgData name="Dinh Nguyen" userId="75ea2f2f01fb72ed" providerId="LiveId" clId="{47AE8DF5-508C-C841-884F-395D239CBCAF}" dt="2023-05-25T17:26:10.818" v="1707" actId="478"/>
          <ac:picMkLst>
            <pc:docMk/>
            <pc:sldMk cId="3797691380" sldId="309"/>
            <ac:picMk id="4" creationId="{3F2D9214-DBB6-8B0C-D390-F1E95BC10777}"/>
          </ac:picMkLst>
        </pc:picChg>
        <pc:picChg chg="add del mod">
          <ac:chgData name="Dinh Nguyen" userId="75ea2f2f01fb72ed" providerId="LiveId" clId="{47AE8DF5-508C-C841-884F-395D239CBCAF}" dt="2023-05-25T17:07:16.158" v="1667" actId="478"/>
          <ac:picMkLst>
            <pc:docMk/>
            <pc:sldMk cId="3797691380" sldId="309"/>
            <ac:picMk id="6" creationId="{BFE5AC15-E559-2A51-0EB4-2CC0E409001D}"/>
          </ac:picMkLst>
        </pc:picChg>
        <pc:picChg chg="add del mod">
          <ac:chgData name="Dinh Nguyen" userId="75ea2f2f01fb72ed" providerId="LiveId" clId="{47AE8DF5-508C-C841-884F-395D239CBCAF}" dt="2023-05-25T17:26:10.818" v="1707" actId="478"/>
          <ac:picMkLst>
            <pc:docMk/>
            <pc:sldMk cId="3797691380" sldId="309"/>
            <ac:picMk id="8" creationId="{B53B31AF-B412-AD86-C6B5-D958FD28AB97}"/>
          </ac:picMkLst>
        </pc:picChg>
        <pc:picChg chg="add mod">
          <ac:chgData name="Dinh Nguyen" userId="75ea2f2f01fb72ed" providerId="LiveId" clId="{47AE8DF5-508C-C841-884F-395D239CBCAF}" dt="2023-05-25T17:41:47.445" v="1720" actId="14100"/>
          <ac:picMkLst>
            <pc:docMk/>
            <pc:sldMk cId="3797691380" sldId="309"/>
            <ac:picMk id="9" creationId="{BA8A3617-389E-CB1D-21D0-FBE7E4531074}"/>
          </ac:picMkLst>
        </pc:picChg>
      </pc:sldChg>
      <pc:sldChg chg="modSp add mod">
        <pc:chgData name="Dinh Nguyen" userId="75ea2f2f01fb72ed" providerId="LiveId" clId="{47AE8DF5-508C-C841-884F-395D239CBCAF}" dt="2023-05-25T17:43:40.909" v="1813" actId="1076"/>
        <pc:sldMkLst>
          <pc:docMk/>
          <pc:sldMk cId="2933595843" sldId="310"/>
        </pc:sldMkLst>
        <pc:spChg chg="mod">
          <ac:chgData name="Dinh Nguyen" userId="75ea2f2f01fb72ed" providerId="LiveId" clId="{47AE8DF5-508C-C841-884F-395D239CBCAF}" dt="2023-05-25T17:43:24.752" v="1810" actId="20577"/>
          <ac:spMkLst>
            <pc:docMk/>
            <pc:sldMk cId="2933595843" sldId="310"/>
            <ac:spMk id="3" creationId="{336F1CE3-0EEF-86F0-3D63-6673493C5A12}"/>
          </ac:spMkLst>
        </pc:spChg>
        <pc:picChg chg="mod">
          <ac:chgData name="Dinh Nguyen" userId="75ea2f2f01fb72ed" providerId="LiveId" clId="{47AE8DF5-508C-C841-884F-395D239CBCAF}" dt="2023-05-25T17:43:09.359" v="1805" actId="1076"/>
          <ac:picMkLst>
            <pc:docMk/>
            <pc:sldMk cId="2933595843" sldId="310"/>
            <ac:picMk id="4" creationId="{3F2D9214-DBB6-8B0C-D390-F1E95BC10777}"/>
          </ac:picMkLst>
        </pc:picChg>
        <pc:picChg chg="mod">
          <ac:chgData name="Dinh Nguyen" userId="75ea2f2f01fb72ed" providerId="LiveId" clId="{47AE8DF5-508C-C841-884F-395D239CBCAF}" dt="2023-05-25T17:43:40.909" v="1813" actId="1076"/>
          <ac:picMkLst>
            <pc:docMk/>
            <pc:sldMk cId="2933595843" sldId="310"/>
            <ac:picMk id="8" creationId="{B53B31AF-B412-AD86-C6B5-D958FD28AB97}"/>
          </ac:picMkLst>
        </pc:picChg>
      </pc:sldChg>
      <pc:sldChg chg="addSp delSp modSp add mod">
        <pc:chgData name="Dinh Nguyen" userId="75ea2f2f01fb72ed" providerId="LiveId" clId="{47AE8DF5-508C-C841-884F-395D239CBCAF}" dt="2023-05-25T17:46:01.126" v="1856" actId="1076"/>
        <pc:sldMkLst>
          <pc:docMk/>
          <pc:sldMk cId="1498135252" sldId="311"/>
        </pc:sldMkLst>
        <pc:spChg chg="mod">
          <ac:chgData name="Dinh Nguyen" userId="75ea2f2f01fb72ed" providerId="LiveId" clId="{47AE8DF5-508C-C841-884F-395D239CBCAF}" dt="2023-05-25T17:46:01.126" v="1856" actId="1076"/>
          <ac:spMkLst>
            <pc:docMk/>
            <pc:sldMk cId="1498135252" sldId="311"/>
            <ac:spMk id="3" creationId="{336F1CE3-0EEF-86F0-3D63-6673493C5A12}"/>
          </ac:spMkLst>
        </pc:spChg>
        <pc:picChg chg="add mod">
          <ac:chgData name="Dinh Nguyen" userId="75ea2f2f01fb72ed" providerId="LiveId" clId="{47AE8DF5-508C-C841-884F-395D239CBCAF}" dt="2023-05-25T17:45:53.311" v="1854" actId="14100"/>
          <ac:picMkLst>
            <pc:docMk/>
            <pc:sldMk cId="1498135252" sldId="311"/>
            <ac:picMk id="2" creationId="{A4F070DD-181F-6EF8-043C-C2D2A1DDE8A2}"/>
          </ac:picMkLst>
        </pc:picChg>
        <pc:picChg chg="del">
          <ac:chgData name="Dinh Nguyen" userId="75ea2f2f01fb72ed" providerId="LiveId" clId="{47AE8DF5-508C-C841-884F-395D239CBCAF}" dt="2023-05-25T17:45:47.677" v="1851" actId="478"/>
          <ac:picMkLst>
            <pc:docMk/>
            <pc:sldMk cId="1498135252" sldId="311"/>
            <ac:picMk id="9" creationId="{BA8A3617-389E-CB1D-21D0-FBE7E4531074}"/>
          </ac:picMkLst>
        </pc:picChg>
      </pc:sldChg>
      <pc:sldChg chg="addSp delSp modSp add mod">
        <pc:chgData name="Dinh Nguyen" userId="75ea2f2f01fb72ed" providerId="LiveId" clId="{47AE8DF5-508C-C841-884F-395D239CBCAF}" dt="2023-05-25T17:46:47.292" v="1869" actId="1076"/>
        <pc:sldMkLst>
          <pc:docMk/>
          <pc:sldMk cId="2785135522" sldId="312"/>
        </pc:sldMkLst>
        <pc:spChg chg="mod">
          <ac:chgData name="Dinh Nguyen" userId="75ea2f2f01fb72ed" providerId="LiveId" clId="{47AE8DF5-508C-C841-884F-395D239CBCAF}" dt="2023-05-25T17:46:44.790" v="1868" actId="14100"/>
          <ac:spMkLst>
            <pc:docMk/>
            <pc:sldMk cId="2785135522" sldId="312"/>
            <ac:spMk id="3" creationId="{336F1CE3-0EEF-86F0-3D63-6673493C5A12}"/>
          </ac:spMkLst>
        </pc:spChg>
        <pc:picChg chg="del">
          <ac:chgData name="Dinh Nguyen" userId="75ea2f2f01fb72ed" providerId="LiveId" clId="{47AE8DF5-508C-C841-884F-395D239CBCAF}" dt="2023-05-25T17:46:12.827" v="1858" actId="478"/>
          <ac:picMkLst>
            <pc:docMk/>
            <pc:sldMk cId="2785135522" sldId="312"/>
            <ac:picMk id="2" creationId="{A4F070DD-181F-6EF8-043C-C2D2A1DDE8A2}"/>
          </ac:picMkLst>
        </pc:picChg>
        <pc:picChg chg="add mod">
          <ac:chgData name="Dinh Nguyen" userId="75ea2f2f01fb72ed" providerId="LiveId" clId="{47AE8DF5-508C-C841-884F-395D239CBCAF}" dt="2023-05-25T17:46:16.327" v="1860"/>
          <ac:picMkLst>
            <pc:docMk/>
            <pc:sldMk cId="2785135522" sldId="312"/>
            <ac:picMk id="4" creationId="{548772ED-1668-EB4C-77D6-2D567025E70F}"/>
          </ac:picMkLst>
        </pc:picChg>
        <pc:picChg chg="add mod">
          <ac:chgData name="Dinh Nguyen" userId="75ea2f2f01fb72ed" providerId="LiveId" clId="{47AE8DF5-508C-C841-884F-395D239CBCAF}" dt="2023-05-25T17:46:47.292" v="1869" actId="1076"/>
          <ac:picMkLst>
            <pc:docMk/>
            <pc:sldMk cId="2785135522" sldId="312"/>
            <ac:picMk id="5" creationId="{7B7F26F8-77E6-463C-66AA-5993BD750ECF}"/>
          </ac:picMkLst>
        </pc:picChg>
      </pc:sldChg>
      <pc:sldChg chg="addSp delSp modSp add mod ord">
        <pc:chgData name="Dinh Nguyen" userId="75ea2f2f01fb72ed" providerId="LiveId" clId="{47AE8DF5-508C-C841-884F-395D239CBCAF}" dt="2023-05-25T17:54:56.224" v="1918" actId="1076"/>
        <pc:sldMkLst>
          <pc:docMk/>
          <pc:sldMk cId="3603740887" sldId="313"/>
        </pc:sldMkLst>
        <pc:spChg chg="mod">
          <ac:chgData name="Dinh Nguyen" userId="75ea2f2f01fb72ed" providerId="LiveId" clId="{47AE8DF5-508C-C841-884F-395D239CBCAF}" dt="2023-05-25T17:54:08.324" v="1911" actId="14100"/>
          <ac:spMkLst>
            <pc:docMk/>
            <pc:sldMk cId="3603740887" sldId="313"/>
            <ac:spMk id="3" creationId="{336F1CE3-0EEF-86F0-3D63-6673493C5A12}"/>
          </ac:spMkLst>
        </pc:spChg>
        <pc:spChg chg="mod">
          <ac:chgData name="Dinh Nguyen" userId="75ea2f2f01fb72ed" providerId="LiveId" clId="{47AE8DF5-508C-C841-884F-395D239CBCAF}" dt="2023-05-25T17:51:28.691" v="1903" actId="20577"/>
          <ac:spMkLst>
            <pc:docMk/>
            <pc:sldMk cId="3603740887" sldId="313"/>
            <ac:spMk id="139" creationId="{00000000-0000-0000-0000-000000000000}"/>
          </ac:spMkLst>
        </pc:spChg>
        <pc:picChg chg="del">
          <ac:chgData name="Dinh Nguyen" userId="75ea2f2f01fb72ed" providerId="LiveId" clId="{47AE8DF5-508C-C841-884F-395D239CBCAF}" dt="2023-05-25T17:51:30.178" v="1904" actId="478"/>
          <ac:picMkLst>
            <pc:docMk/>
            <pc:sldMk cId="3603740887" sldId="313"/>
            <ac:picMk id="5" creationId="{7B7F26F8-77E6-463C-66AA-5993BD750ECF}"/>
          </ac:picMkLst>
        </pc:picChg>
        <pc:picChg chg="add mod">
          <ac:chgData name="Dinh Nguyen" userId="75ea2f2f01fb72ed" providerId="LiveId" clId="{47AE8DF5-508C-C841-884F-395D239CBCAF}" dt="2023-05-25T17:54:56.224" v="1918" actId="1076"/>
          <ac:picMkLst>
            <pc:docMk/>
            <pc:sldMk cId="3603740887" sldId="313"/>
            <ac:picMk id="12290" creationId="{731817B6-345B-E5DF-5B13-DD046EA02C8C}"/>
          </ac:picMkLst>
        </pc:picChg>
      </pc:sldChg>
      <pc:sldChg chg="addSp delSp modSp add mod">
        <pc:chgData name="Dinh Nguyen" userId="75ea2f2f01fb72ed" providerId="LiveId" clId="{47AE8DF5-508C-C841-884F-395D239CBCAF}" dt="2023-05-25T17:59:29.774" v="1976" actId="1076"/>
        <pc:sldMkLst>
          <pc:docMk/>
          <pc:sldMk cId="3253787097" sldId="314"/>
        </pc:sldMkLst>
        <pc:spChg chg="mod">
          <ac:chgData name="Dinh Nguyen" userId="75ea2f2f01fb72ed" providerId="LiveId" clId="{47AE8DF5-508C-C841-884F-395D239CBCAF}" dt="2023-05-25T17:59:29.774" v="1976" actId="1076"/>
          <ac:spMkLst>
            <pc:docMk/>
            <pc:sldMk cId="3253787097" sldId="314"/>
            <ac:spMk id="3" creationId="{336F1CE3-0EEF-86F0-3D63-6673493C5A12}"/>
          </ac:spMkLst>
        </pc:spChg>
        <pc:spChg chg="mod">
          <ac:chgData name="Dinh Nguyen" userId="75ea2f2f01fb72ed" providerId="LiveId" clId="{47AE8DF5-508C-C841-884F-395D239CBCAF}" dt="2023-05-25T17:55:21.051" v="1923" actId="20577"/>
          <ac:spMkLst>
            <pc:docMk/>
            <pc:sldMk cId="3253787097" sldId="314"/>
            <ac:spMk id="139" creationId="{00000000-0000-0000-0000-000000000000}"/>
          </ac:spMkLst>
        </pc:spChg>
        <pc:picChg chg="del">
          <ac:chgData name="Dinh Nguyen" userId="75ea2f2f01fb72ed" providerId="LiveId" clId="{47AE8DF5-508C-C841-884F-395D239CBCAF}" dt="2023-05-25T17:55:38.998" v="1934" actId="478"/>
          <ac:picMkLst>
            <pc:docMk/>
            <pc:sldMk cId="3253787097" sldId="314"/>
            <ac:picMk id="12290" creationId="{731817B6-345B-E5DF-5B13-DD046EA02C8C}"/>
          </ac:picMkLst>
        </pc:picChg>
        <pc:picChg chg="add mod">
          <ac:chgData name="Dinh Nguyen" userId="75ea2f2f01fb72ed" providerId="LiveId" clId="{47AE8DF5-508C-C841-884F-395D239CBCAF}" dt="2023-05-25T17:58:53.156" v="1963" actId="1076"/>
          <ac:picMkLst>
            <pc:docMk/>
            <pc:sldMk cId="3253787097" sldId="314"/>
            <ac:picMk id="14338" creationId="{6D484E57-B2A6-4E9B-BD38-FA9136A559ED}"/>
          </ac:picMkLst>
        </pc:picChg>
      </pc:sldChg>
      <pc:sldChg chg="addSp delSp modSp add mod">
        <pc:chgData name="Dinh Nguyen" userId="75ea2f2f01fb72ed" providerId="LiveId" clId="{47AE8DF5-508C-C841-884F-395D239CBCAF}" dt="2023-05-25T18:05:20.624" v="2089" actId="20577"/>
        <pc:sldMkLst>
          <pc:docMk/>
          <pc:sldMk cId="3399725867" sldId="315"/>
        </pc:sldMkLst>
        <pc:spChg chg="add mod">
          <ac:chgData name="Dinh Nguyen" userId="75ea2f2f01fb72ed" providerId="LiveId" clId="{47AE8DF5-508C-C841-884F-395D239CBCAF}" dt="2023-05-25T18:05:20.624" v="2089" actId="20577"/>
          <ac:spMkLst>
            <pc:docMk/>
            <pc:sldMk cId="3399725867" sldId="315"/>
            <ac:spMk id="2" creationId="{70F1F44D-3760-F151-B5D4-485C59AFAD22}"/>
          </ac:spMkLst>
        </pc:spChg>
        <pc:spChg chg="mod">
          <ac:chgData name="Dinh Nguyen" userId="75ea2f2f01fb72ed" providerId="LiveId" clId="{47AE8DF5-508C-C841-884F-395D239CBCAF}" dt="2023-05-25T18:02:20.891" v="2025" actId="14100"/>
          <ac:spMkLst>
            <pc:docMk/>
            <pc:sldMk cId="3399725867" sldId="315"/>
            <ac:spMk id="3" creationId="{336F1CE3-0EEF-86F0-3D63-6673493C5A12}"/>
          </ac:spMkLst>
        </pc:spChg>
        <pc:spChg chg="mod">
          <ac:chgData name="Dinh Nguyen" userId="75ea2f2f01fb72ed" providerId="LiveId" clId="{47AE8DF5-508C-C841-884F-395D239CBCAF}" dt="2023-05-25T18:00:05.135" v="1981" actId="20577"/>
          <ac:spMkLst>
            <pc:docMk/>
            <pc:sldMk cId="3399725867" sldId="315"/>
            <ac:spMk id="139" creationId="{00000000-0000-0000-0000-000000000000}"/>
          </ac:spMkLst>
        </pc:spChg>
        <pc:picChg chg="del">
          <ac:chgData name="Dinh Nguyen" userId="75ea2f2f01fb72ed" providerId="LiveId" clId="{47AE8DF5-508C-C841-884F-395D239CBCAF}" dt="2023-05-25T18:00:56.903" v="2012" actId="478"/>
          <ac:picMkLst>
            <pc:docMk/>
            <pc:sldMk cId="3399725867" sldId="315"/>
            <ac:picMk id="14338" creationId="{6D484E57-B2A6-4E9B-BD38-FA9136A559ED}"/>
          </ac:picMkLst>
        </pc:picChg>
        <pc:picChg chg="add mod">
          <ac:chgData name="Dinh Nguyen" userId="75ea2f2f01fb72ed" providerId="LiveId" clId="{47AE8DF5-508C-C841-884F-395D239CBCAF}" dt="2023-05-25T18:05:00.657" v="2080" actId="14100"/>
          <ac:picMkLst>
            <pc:docMk/>
            <pc:sldMk cId="3399725867" sldId="315"/>
            <ac:picMk id="16386" creationId="{CA48B925-68C3-CA0F-B18D-5A4E1AADF782}"/>
          </ac:picMkLst>
        </pc:picChg>
      </pc:sldChg>
      <pc:sldChg chg="addSp delSp modSp add mod">
        <pc:chgData name="Dinh Nguyen" userId="75ea2f2f01fb72ed" providerId="LiveId" clId="{47AE8DF5-508C-C841-884F-395D239CBCAF}" dt="2023-05-25T18:06:36.390" v="2113" actId="1076"/>
        <pc:sldMkLst>
          <pc:docMk/>
          <pc:sldMk cId="3007633818" sldId="316"/>
        </pc:sldMkLst>
        <pc:spChg chg="del">
          <ac:chgData name="Dinh Nguyen" userId="75ea2f2f01fb72ed" providerId="LiveId" clId="{47AE8DF5-508C-C841-884F-395D239CBCAF}" dt="2023-05-25T18:06:18.742" v="2107" actId="478"/>
          <ac:spMkLst>
            <pc:docMk/>
            <pc:sldMk cId="3007633818" sldId="316"/>
            <ac:spMk id="2" creationId="{70F1F44D-3760-F151-B5D4-485C59AFAD22}"/>
          </ac:spMkLst>
        </pc:spChg>
        <pc:spChg chg="del">
          <ac:chgData name="Dinh Nguyen" userId="75ea2f2f01fb72ed" providerId="LiveId" clId="{47AE8DF5-508C-C841-884F-395D239CBCAF}" dt="2023-05-25T18:06:21.383" v="2108" actId="478"/>
          <ac:spMkLst>
            <pc:docMk/>
            <pc:sldMk cId="3007633818" sldId="316"/>
            <ac:spMk id="3" creationId="{336F1CE3-0EEF-86F0-3D63-6673493C5A12}"/>
          </ac:spMkLst>
        </pc:spChg>
        <pc:spChg chg="add del mod">
          <ac:chgData name="Dinh Nguyen" userId="75ea2f2f01fb72ed" providerId="LiveId" clId="{47AE8DF5-508C-C841-884F-395D239CBCAF}" dt="2023-05-25T18:06:23.819" v="2109" actId="478"/>
          <ac:spMkLst>
            <pc:docMk/>
            <pc:sldMk cId="3007633818" sldId="316"/>
            <ac:spMk id="5" creationId="{F04A58D3-C633-6D88-2A47-B78B8BFA01E1}"/>
          </ac:spMkLst>
        </pc:spChg>
        <pc:spChg chg="mod">
          <ac:chgData name="Dinh Nguyen" userId="75ea2f2f01fb72ed" providerId="LiveId" clId="{47AE8DF5-508C-C841-884F-395D239CBCAF}" dt="2023-05-25T18:06:16.971" v="2106" actId="20577"/>
          <ac:spMkLst>
            <pc:docMk/>
            <pc:sldMk cId="3007633818" sldId="316"/>
            <ac:spMk id="139" creationId="{00000000-0000-0000-0000-000000000000}"/>
          </ac:spMkLst>
        </pc:spChg>
        <pc:picChg chg="del">
          <ac:chgData name="Dinh Nguyen" userId="75ea2f2f01fb72ed" providerId="LiveId" clId="{47AE8DF5-508C-C841-884F-395D239CBCAF}" dt="2023-05-25T18:06:18.742" v="2107" actId="478"/>
          <ac:picMkLst>
            <pc:docMk/>
            <pc:sldMk cId="3007633818" sldId="316"/>
            <ac:picMk id="16386" creationId="{CA48B925-68C3-CA0F-B18D-5A4E1AADF782}"/>
          </ac:picMkLst>
        </pc:picChg>
        <pc:picChg chg="add mod">
          <ac:chgData name="Dinh Nguyen" userId="75ea2f2f01fb72ed" providerId="LiveId" clId="{47AE8DF5-508C-C841-884F-395D239CBCAF}" dt="2023-05-25T18:06:36.390" v="2113" actId="1076"/>
          <ac:picMkLst>
            <pc:docMk/>
            <pc:sldMk cId="3007633818" sldId="316"/>
            <ac:picMk id="18434" creationId="{280D7463-099D-3D5F-3B3C-D6BBEAD5B814}"/>
          </ac:picMkLst>
        </pc:picChg>
      </pc:sldChg>
      <pc:sldChg chg="addSp delSp modSp add mod">
        <pc:chgData name="Dinh Nguyen" userId="75ea2f2f01fb72ed" providerId="LiveId" clId="{47AE8DF5-508C-C841-884F-395D239CBCAF}" dt="2023-05-25T18:11:12.675" v="2181" actId="113"/>
        <pc:sldMkLst>
          <pc:docMk/>
          <pc:sldMk cId="3846018432" sldId="317"/>
        </pc:sldMkLst>
        <pc:spChg chg="add mod">
          <ac:chgData name="Dinh Nguyen" userId="75ea2f2f01fb72ed" providerId="LiveId" clId="{47AE8DF5-508C-C841-884F-395D239CBCAF}" dt="2023-05-25T18:11:12.675" v="2181" actId="113"/>
          <ac:spMkLst>
            <pc:docMk/>
            <pc:sldMk cId="3846018432" sldId="317"/>
            <ac:spMk id="2" creationId="{83C05EB0-748A-FC91-7806-077817859BE3}"/>
          </ac:spMkLst>
        </pc:spChg>
        <pc:spChg chg="mod">
          <ac:chgData name="Dinh Nguyen" userId="75ea2f2f01fb72ed" providerId="LiveId" clId="{47AE8DF5-508C-C841-884F-395D239CBCAF}" dt="2023-05-25T18:09:02.255" v="2158" actId="20577"/>
          <ac:spMkLst>
            <pc:docMk/>
            <pc:sldMk cId="3846018432" sldId="317"/>
            <ac:spMk id="139" creationId="{00000000-0000-0000-0000-000000000000}"/>
          </ac:spMkLst>
        </pc:spChg>
        <pc:picChg chg="del">
          <ac:chgData name="Dinh Nguyen" userId="75ea2f2f01fb72ed" providerId="LiveId" clId="{47AE8DF5-508C-C841-884F-395D239CBCAF}" dt="2023-05-25T18:08:44.510" v="2141" actId="478"/>
          <ac:picMkLst>
            <pc:docMk/>
            <pc:sldMk cId="3846018432" sldId="317"/>
            <ac:picMk id="18434" creationId="{280D7463-099D-3D5F-3B3C-D6BBEAD5B814}"/>
          </ac:picMkLst>
        </pc:picChg>
      </pc:sldChg>
      <pc:sldChg chg="addSp modSp add mod ord">
        <pc:chgData name="Dinh Nguyen" userId="75ea2f2f01fb72ed" providerId="LiveId" clId="{47AE8DF5-508C-C841-884F-395D239CBCAF}" dt="2023-05-25T18:12:09.340" v="2184" actId="1076"/>
        <pc:sldMkLst>
          <pc:docMk/>
          <pc:sldMk cId="1585274905" sldId="318"/>
        </pc:sldMkLst>
        <pc:spChg chg="mod">
          <ac:chgData name="Dinh Nguyen" userId="75ea2f2f01fb72ed" providerId="LiveId" clId="{47AE8DF5-508C-C841-884F-395D239CBCAF}" dt="2023-05-25T18:10:09.250" v="2170" actId="20577"/>
          <ac:spMkLst>
            <pc:docMk/>
            <pc:sldMk cId="1585274905" sldId="318"/>
            <ac:spMk id="2" creationId="{83C05EB0-748A-FC91-7806-077817859BE3}"/>
          </ac:spMkLst>
        </pc:spChg>
        <pc:picChg chg="add mod">
          <ac:chgData name="Dinh Nguyen" userId="75ea2f2f01fb72ed" providerId="LiveId" clId="{47AE8DF5-508C-C841-884F-395D239CBCAF}" dt="2023-05-25T18:12:09.340" v="2184" actId="1076"/>
          <ac:picMkLst>
            <pc:docMk/>
            <pc:sldMk cId="1585274905" sldId="318"/>
            <ac:picMk id="22530" creationId="{36073515-E7CA-F6EB-8F1C-797D2CB663A2}"/>
          </ac:picMkLst>
        </pc:picChg>
      </pc:sldChg>
      <pc:sldChg chg="delSp modSp add mod ord">
        <pc:chgData name="Dinh Nguyen" userId="75ea2f2f01fb72ed" providerId="LiveId" clId="{47AE8DF5-508C-C841-884F-395D239CBCAF}" dt="2023-05-25T18:14:52.011" v="2227" actId="20577"/>
        <pc:sldMkLst>
          <pc:docMk/>
          <pc:sldMk cId="4203381643" sldId="319"/>
        </pc:sldMkLst>
        <pc:spChg chg="del">
          <ac:chgData name="Dinh Nguyen" userId="75ea2f2f01fb72ed" providerId="LiveId" clId="{47AE8DF5-508C-C841-884F-395D239CBCAF}" dt="2023-05-25T18:13:06.059" v="2187" actId="478"/>
          <ac:spMkLst>
            <pc:docMk/>
            <pc:sldMk cId="4203381643" sldId="319"/>
            <ac:spMk id="2" creationId="{70F1F44D-3760-F151-B5D4-485C59AFAD22}"/>
          </ac:spMkLst>
        </pc:spChg>
        <pc:spChg chg="mod">
          <ac:chgData name="Dinh Nguyen" userId="75ea2f2f01fb72ed" providerId="LiveId" clId="{47AE8DF5-508C-C841-884F-395D239CBCAF}" dt="2023-05-25T18:14:52.011" v="2227" actId="20577"/>
          <ac:spMkLst>
            <pc:docMk/>
            <pc:sldMk cId="4203381643" sldId="319"/>
            <ac:spMk id="3" creationId="{336F1CE3-0EEF-86F0-3D63-6673493C5A12}"/>
          </ac:spMkLst>
        </pc:spChg>
        <pc:spChg chg="mod">
          <ac:chgData name="Dinh Nguyen" userId="75ea2f2f01fb72ed" providerId="LiveId" clId="{47AE8DF5-508C-C841-884F-395D239CBCAF}" dt="2023-05-25T18:13:40.817" v="2204" actId="20577"/>
          <ac:spMkLst>
            <pc:docMk/>
            <pc:sldMk cId="4203381643" sldId="319"/>
            <ac:spMk id="139" creationId="{00000000-0000-0000-0000-000000000000}"/>
          </ac:spMkLst>
        </pc:spChg>
        <pc:picChg chg="del">
          <ac:chgData name="Dinh Nguyen" userId="75ea2f2f01fb72ed" providerId="LiveId" clId="{47AE8DF5-508C-C841-884F-395D239CBCAF}" dt="2023-05-25T18:13:06.059" v="2187" actId="478"/>
          <ac:picMkLst>
            <pc:docMk/>
            <pc:sldMk cId="4203381643" sldId="319"/>
            <ac:picMk id="16386" creationId="{CA48B925-68C3-CA0F-B18D-5A4E1AADF782}"/>
          </ac:picMkLst>
        </pc:picChg>
      </pc:sldChg>
      <pc:sldChg chg="modSp add mod">
        <pc:chgData name="Dinh Nguyen" userId="75ea2f2f01fb72ed" providerId="LiveId" clId="{47AE8DF5-508C-C841-884F-395D239CBCAF}" dt="2023-05-25T18:17:22.559" v="2253" actId="14100"/>
        <pc:sldMkLst>
          <pc:docMk/>
          <pc:sldMk cId="588950527" sldId="320"/>
        </pc:sldMkLst>
        <pc:spChg chg="mod">
          <ac:chgData name="Dinh Nguyen" userId="75ea2f2f01fb72ed" providerId="LiveId" clId="{47AE8DF5-508C-C841-884F-395D239CBCAF}" dt="2023-05-25T18:17:22.559" v="2253" actId="14100"/>
          <ac:spMkLst>
            <pc:docMk/>
            <pc:sldMk cId="588950527" sldId="320"/>
            <ac:spMk id="3" creationId="{336F1CE3-0EEF-86F0-3D63-6673493C5A12}"/>
          </ac:spMkLst>
        </pc:spChg>
        <pc:spChg chg="mod">
          <ac:chgData name="Dinh Nguyen" userId="75ea2f2f01fb72ed" providerId="LiveId" clId="{47AE8DF5-508C-C841-884F-395D239CBCAF}" dt="2023-05-25T18:16:28.109" v="2229"/>
          <ac:spMkLst>
            <pc:docMk/>
            <pc:sldMk cId="588950527" sldId="320"/>
            <ac:spMk id="139" creationId="{00000000-0000-0000-0000-000000000000}"/>
          </ac:spMkLst>
        </pc:spChg>
      </pc:sldChg>
      <pc:sldChg chg="modSp add mod">
        <pc:chgData name="Dinh Nguyen" userId="75ea2f2f01fb72ed" providerId="LiveId" clId="{47AE8DF5-508C-C841-884F-395D239CBCAF}" dt="2023-05-25T18:18:41.631" v="2295" actId="313"/>
        <pc:sldMkLst>
          <pc:docMk/>
          <pc:sldMk cId="788922960" sldId="321"/>
        </pc:sldMkLst>
        <pc:spChg chg="mod">
          <ac:chgData name="Dinh Nguyen" userId="75ea2f2f01fb72ed" providerId="LiveId" clId="{47AE8DF5-508C-C841-884F-395D239CBCAF}" dt="2023-05-25T18:18:41.631" v="2295" actId="313"/>
          <ac:spMkLst>
            <pc:docMk/>
            <pc:sldMk cId="788922960" sldId="321"/>
            <ac:spMk id="3" creationId="{336F1CE3-0EEF-86F0-3D63-6673493C5A12}"/>
          </ac:spMkLst>
        </pc:spChg>
      </pc:sldChg>
      <pc:sldChg chg="modSp add mod">
        <pc:chgData name="Dinh Nguyen" userId="75ea2f2f01fb72ed" providerId="LiveId" clId="{47AE8DF5-508C-C841-884F-395D239CBCAF}" dt="2023-05-25T18:22:03.760" v="2312" actId="113"/>
        <pc:sldMkLst>
          <pc:docMk/>
          <pc:sldMk cId="4046069174" sldId="322"/>
        </pc:sldMkLst>
        <pc:spChg chg="mod">
          <ac:chgData name="Dinh Nguyen" userId="75ea2f2f01fb72ed" providerId="LiveId" clId="{47AE8DF5-508C-C841-884F-395D239CBCAF}" dt="2023-05-25T18:22:03.760" v="2312" actId="113"/>
          <ac:spMkLst>
            <pc:docMk/>
            <pc:sldMk cId="4046069174" sldId="322"/>
            <ac:spMk id="3" creationId="{336F1CE3-0EEF-86F0-3D63-6673493C5A12}"/>
          </ac:spMkLst>
        </pc:spChg>
        <pc:spChg chg="mod">
          <ac:chgData name="Dinh Nguyen" userId="75ea2f2f01fb72ed" providerId="LiveId" clId="{47AE8DF5-508C-C841-884F-395D239CBCAF}" dt="2023-05-25T18:21:02.350" v="2297"/>
          <ac:spMkLst>
            <pc:docMk/>
            <pc:sldMk cId="4046069174" sldId="322"/>
            <ac:spMk id="139" creationId="{00000000-0000-0000-0000-000000000000}"/>
          </ac:spMkLst>
        </pc:spChg>
      </pc:sldChg>
      <pc:sldChg chg="addSp delSp modSp add mod">
        <pc:chgData name="Dinh Nguyen" userId="75ea2f2f01fb72ed" providerId="LiveId" clId="{47AE8DF5-508C-C841-884F-395D239CBCAF}" dt="2023-05-25T18:28:40.673" v="2461" actId="20577"/>
        <pc:sldMkLst>
          <pc:docMk/>
          <pc:sldMk cId="3196041763" sldId="323"/>
        </pc:sldMkLst>
        <pc:spChg chg="mod">
          <ac:chgData name="Dinh Nguyen" userId="75ea2f2f01fb72ed" providerId="LiveId" clId="{47AE8DF5-508C-C841-884F-395D239CBCAF}" dt="2023-05-25T18:28:40.673" v="2461" actId="20577"/>
          <ac:spMkLst>
            <pc:docMk/>
            <pc:sldMk cId="3196041763" sldId="323"/>
            <ac:spMk id="3" creationId="{336F1CE3-0EEF-86F0-3D63-6673493C5A12}"/>
          </ac:spMkLst>
        </pc:spChg>
        <pc:spChg chg="add del mod">
          <ac:chgData name="Dinh Nguyen" userId="75ea2f2f01fb72ed" providerId="LiveId" clId="{47AE8DF5-508C-C841-884F-395D239CBCAF}" dt="2023-05-25T18:22:54.766" v="2324"/>
          <ac:spMkLst>
            <pc:docMk/>
            <pc:sldMk cId="3196041763" sldId="323"/>
            <ac:spMk id="4" creationId="{A4221FD3-D6AA-EB56-1969-722F5C5684DE}"/>
          </ac:spMkLst>
        </pc:spChg>
        <pc:graphicFrameChg chg="add del mod">
          <ac:chgData name="Dinh Nguyen" userId="75ea2f2f01fb72ed" providerId="LiveId" clId="{47AE8DF5-508C-C841-884F-395D239CBCAF}" dt="2023-05-25T18:22:54.766" v="2324"/>
          <ac:graphicFrameMkLst>
            <pc:docMk/>
            <pc:sldMk cId="3196041763" sldId="323"/>
            <ac:graphicFrameMk id="2" creationId="{F847C3CC-B314-5754-74E8-75E24B5D2E75}"/>
          </ac:graphicFrameMkLst>
        </pc:graphicFrameChg>
      </pc:sldChg>
      <pc:sldChg chg="addSp delSp modSp add mod">
        <pc:chgData name="Dinh Nguyen" userId="75ea2f2f01fb72ed" providerId="LiveId" clId="{47AE8DF5-508C-C841-884F-395D239CBCAF}" dt="2023-05-25T18:28:07.583" v="2456" actId="113"/>
        <pc:sldMkLst>
          <pc:docMk/>
          <pc:sldMk cId="3886506651" sldId="324"/>
        </pc:sldMkLst>
        <pc:spChg chg="del mod">
          <ac:chgData name="Dinh Nguyen" userId="75ea2f2f01fb72ed" providerId="LiveId" clId="{47AE8DF5-508C-C841-884F-395D239CBCAF}" dt="2023-05-25T18:26:44.100" v="2408" actId="478"/>
          <ac:spMkLst>
            <pc:docMk/>
            <pc:sldMk cId="3886506651" sldId="324"/>
            <ac:spMk id="3" creationId="{336F1CE3-0EEF-86F0-3D63-6673493C5A12}"/>
          </ac:spMkLst>
        </pc:spChg>
        <pc:spChg chg="add del mod">
          <ac:chgData name="Dinh Nguyen" userId="75ea2f2f01fb72ed" providerId="LiveId" clId="{47AE8DF5-508C-C841-884F-395D239CBCAF}" dt="2023-05-25T18:23:59.199" v="2347" actId="478"/>
          <ac:spMkLst>
            <pc:docMk/>
            <pc:sldMk cId="3886506651" sldId="324"/>
            <ac:spMk id="4" creationId="{22221B66-28F3-99DF-4E8B-68FCDE501D3F}"/>
          </ac:spMkLst>
        </pc:spChg>
        <pc:spChg chg="add del mod">
          <ac:chgData name="Dinh Nguyen" userId="75ea2f2f01fb72ed" providerId="LiveId" clId="{47AE8DF5-508C-C841-884F-395D239CBCAF}" dt="2023-05-25T18:26:45.340" v="2409" actId="478"/>
          <ac:spMkLst>
            <pc:docMk/>
            <pc:sldMk cId="3886506651" sldId="324"/>
            <ac:spMk id="7" creationId="{D85D7657-AD0E-2BE0-69D6-B36498D88F29}"/>
          </ac:spMkLst>
        </pc:spChg>
        <pc:graphicFrameChg chg="add mod modGraphic">
          <ac:chgData name="Dinh Nguyen" userId="75ea2f2f01fb72ed" providerId="LiveId" clId="{47AE8DF5-508C-C841-884F-395D239CBCAF}" dt="2023-05-25T18:28:07.583" v="2456" actId="113"/>
          <ac:graphicFrameMkLst>
            <pc:docMk/>
            <pc:sldMk cId="3886506651" sldId="324"/>
            <ac:graphicFrameMk id="5" creationId="{7713C1E2-F58C-FD34-03E8-C0838351558E}"/>
          </ac:graphicFrameMkLst>
        </pc:graphicFrameChg>
      </pc:sldChg>
      <pc:sldChg chg="modSp add mod ord">
        <pc:chgData name="Dinh Nguyen" userId="75ea2f2f01fb72ed" providerId="LiveId" clId="{47AE8DF5-508C-C841-884F-395D239CBCAF}" dt="2023-05-25T18:29:05.965" v="2467" actId="113"/>
        <pc:sldMkLst>
          <pc:docMk/>
          <pc:sldMk cId="2287375690" sldId="325"/>
        </pc:sldMkLst>
        <pc:spChg chg="mod">
          <ac:chgData name="Dinh Nguyen" userId="75ea2f2f01fb72ed" providerId="LiveId" clId="{47AE8DF5-508C-C841-884F-395D239CBCAF}" dt="2023-05-25T18:29:05.965" v="2467" actId="113"/>
          <ac:spMkLst>
            <pc:docMk/>
            <pc:sldMk cId="2287375690" sldId="325"/>
            <ac:spMk id="3" creationId="{336F1CE3-0EEF-86F0-3D63-6673493C5A12}"/>
          </ac:spMkLst>
        </pc:spChg>
      </pc:sldChg>
      <pc:sldChg chg="modSp add mod">
        <pc:chgData name="Dinh Nguyen" userId="75ea2f2f01fb72ed" providerId="LiveId" clId="{47AE8DF5-508C-C841-884F-395D239CBCAF}" dt="2023-05-25T18:30:00.752" v="2483" actId="113"/>
        <pc:sldMkLst>
          <pc:docMk/>
          <pc:sldMk cId="961377658" sldId="326"/>
        </pc:sldMkLst>
        <pc:spChg chg="mod">
          <ac:chgData name="Dinh Nguyen" userId="75ea2f2f01fb72ed" providerId="LiveId" clId="{47AE8DF5-508C-C841-884F-395D239CBCAF}" dt="2023-05-25T18:30:00.752" v="2483" actId="113"/>
          <ac:spMkLst>
            <pc:docMk/>
            <pc:sldMk cId="961377658" sldId="326"/>
            <ac:spMk id="3" creationId="{336F1CE3-0EEF-86F0-3D63-6673493C5A12}"/>
          </ac:spMkLst>
        </pc:spChg>
      </pc:sldChg>
      <pc:sldChg chg="modSp add mod">
        <pc:chgData name="Dinh Nguyen" userId="75ea2f2f01fb72ed" providerId="LiveId" clId="{47AE8DF5-508C-C841-884F-395D239CBCAF}" dt="2023-05-25T18:30:55.133" v="2492" actId="113"/>
        <pc:sldMkLst>
          <pc:docMk/>
          <pc:sldMk cId="1519899944" sldId="327"/>
        </pc:sldMkLst>
        <pc:spChg chg="mod">
          <ac:chgData name="Dinh Nguyen" userId="75ea2f2f01fb72ed" providerId="LiveId" clId="{47AE8DF5-508C-C841-884F-395D239CBCAF}" dt="2023-05-25T18:30:55.133" v="2492" actId="113"/>
          <ac:spMkLst>
            <pc:docMk/>
            <pc:sldMk cId="1519899944" sldId="327"/>
            <ac:spMk id="3" creationId="{336F1CE3-0EEF-86F0-3D63-6673493C5A12}"/>
          </ac:spMkLst>
        </pc:spChg>
      </pc:sldChg>
      <pc:sldChg chg="modSp add mod">
        <pc:chgData name="Dinh Nguyen" userId="75ea2f2f01fb72ed" providerId="LiveId" clId="{47AE8DF5-508C-C841-884F-395D239CBCAF}" dt="2023-05-25T18:31:45.870" v="2519" actId="113"/>
        <pc:sldMkLst>
          <pc:docMk/>
          <pc:sldMk cId="3492756271" sldId="328"/>
        </pc:sldMkLst>
        <pc:spChg chg="mod">
          <ac:chgData name="Dinh Nguyen" userId="75ea2f2f01fb72ed" providerId="LiveId" clId="{47AE8DF5-508C-C841-884F-395D239CBCAF}" dt="2023-05-25T18:31:45.870" v="2519" actId="113"/>
          <ac:spMkLst>
            <pc:docMk/>
            <pc:sldMk cId="3492756271" sldId="328"/>
            <ac:spMk id="3" creationId="{336F1CE3-0EEF-86F0-3D63-6673493C5A12}"/>
          </ac:spMkLst>
        </pc:spChg>
      </pc:sldChg>
      <pc:sldChg chg="modSp add mod">
        <pc:chgData name="Dinh Nguyen" userId="75ea2f2f01fb72ed" providerId="LiveId" clId="{47AE8DF5-508C-C841-884F-395D239CBCAF}" dt="2023-05-25T18:33:27.687" v="2541" actId="20577"/>
        <pc:sldMkLst>
          <pc:docMk/>
          <pc:sldMk cId="2901782529" sldId="329"/>
        </pc:sldMkLst>
        <pc:spChg chg="mod">
          <ac:chgData name="Dinh Nguyen" userId="75ea2f2f01fb72ed" providerId="LiveId" clId="{47AE8DF5-508C-C841-884F-395D239CBCAF}" dt="2023-05-25T18:33:27.687" v="2541" actId="20577"/>
          <ac:spMkLst>
            <pc:docMk/>
            <pc:sldMk cId="2901782529" sldId="329"/>
            <ac:spMk id="131" creationId="{00000000-0000-0000-0000-000000000000}"/>
          </ac:spMkLst>
        </pc:spChg>
      </pc:sldChg>
      <pc:sldChg chg="addSp modSp add mod">
        <pc:chgData name="Dinh Nguyen" userId="75ea2f2f01fb72ed" providerId="LiveId" clId="{47AE8DF5-508C-C841-884F-395D239CBCAF}" dt="2023-05-25T18:35:10.425" v="2565" actId="1076"/>
        <pc:sldMkLst>
          <pc:docMk/>
          <pc:sldMk cId="1297221774" sldId="330"/>
        </pc:sldMkLst>
        <pc:spChg chg="mod">
          <ac:chgData name="Dinh Nguyen" userId="75ea2f2f01fb72ed" providerId="LiveId" clId="{47AE8DF5-508C-C841-884F-395D239CBCAF}" dt="2023-05-25T18:34:13.599" v="2560" actId="113"/>
          <ac:spMkLst>
            <pc:docMk/>
            <pc:sldMk cId="1297221774" sldId="330"/>
            <ac:spMk id="2" creationId="{83C05EB0-748A-FC91-7806-077817859BE3}"/>
          </ac:spMkLst>
        </pc:spChg>
        <pc:spChg chg="mod">
          <ac:chgData name="Dinh Nguyen" userId="75ea2f2f01fb72ed" providerId="LiveId" clId="{47AE8DF5-508C-C841-884F-395D239CBCAF}" dt="2023-05-25T18:33:49.190" v="2557" actId="20577"/>
          <ac:spMkLst>
            <pc:docMk/>
            <pc:sldMk cId="1297221774" sldId="330"/>
            <ac:spMk id="139" creationId="{00000000-0000-0000-0000-000000000000}"/>
          </ac:spMkLst>
        </pc:spChg>
        <pc:picChg chg="add mod">
          <ac:chgData name="Dinh Nguyen" userId="75ea2f2f01fb72ed" providerId="LiveId" clId="{47AE8DF5-508C-C841-884F-395D239CBCAF}" dt="2023-05-25T18:35:10.425" v="2565" actId="1076"/>
          <ac:picMkLst>
            <pc:docMk/>
            <pc:sldMk cId="1297221774" sldId="330"/>
            <ac:picMk id="27650" creationId="{D9F63D77-BECF-9C0C-3FB1-692DFBB4165D}"/>
          </ac:picMkLst>
        </pc:picChg>
      </pc:sldChg>
      <pc:sldChg chg="delSp modSp add mod">
        <pc:chgData name="Dinh Nguyen" userId="75ea2f2f01fb72ed" providerId="LiveId" clId="{47AE8DF5-508C-C841-884F-395D239CBCAF}" dt="2023-05-25T18:37:06.535" v="2600"/>
        <pc:sldMkLst>
          <pc:docMk/>
          <pc:sldMk cId="1059197945" sldId="331"/>
        </pc:sldMkLst>
        <pc:spChg chg="mod">
          <ac:chgData name="Dinh Nguyen" userId="75ea2f2f01fb72ed" providerId="LiveId" clId="{47AE8DF5-508C-C841-884F-395D239CBCAF}" dt="2023-05-25T18:37:06.535" v="2600"/>
          <ac:spMkLst>
            <pc:docMk/>
            <pc:sldMk cId="1059197945" sldId="331"/>
            <ac:spMk id="2" creationId="{83C05EB0-748A-FC91-7806-077817859BE3}"/>
          </ac:spMkLst>
        </pc:spChg>
        <pc:spChg chg="mod">
          <ac:chgData name="Dinh Nguyen" userId="75ea2f2f01fb72ed" providerId="LiveId" clId="{47AE8DF5-508C-C841-884F-395D239CBCAF}" dt="2023-05-25T18:35:40.201" v="2567"/>
          <ac:spMkLst>
            <pc:docMk/>
            <pc:sldMk cId="1059197945" sldId="331"/>
            <ac:spMk id="139" creationId="{00000000-0000-0000-0000-000000000000}"/>
          </ac:spMkLst>
        </pc:spChg>
        <pc:picChg chg="del">
          <ac:chgData name="Dinh Nguyen" userId="75ea2f2f01fb72ed" providerId="LiveId" clId="{47AE8DF5-508C-C841-884F-395D239CBCAF}" dt="2023-05-25T18:36:09.024" v="2581" actId="478"/>
          <ac:picMkLst>
            <pc:docMk/>
            <pc:sldMk cId="1059197945" sldId="331"/>
            <ac:picMk id="27650" creationId="{D9F63D77-BECF-9C0C-3FB1-692DFBB4165D}"/>
          </ac:picMkLst>
        </pc:picChg>
      </pc:sldChg>
      <pc:sldChg chg="addSp delSp modSp add mod">
        <pc:chgData name="Dinh Nguyen" userId="75ea2f2f01fb72ed" providerId="LiveId" clId="{47AE8DF5-508C-C841-884F-395D239CBCAF}" dt="2023-05-25T18:38:24.777" v="2618" actId="1076"/>
        <pc:sldMkLst>
          <pc:docMk/>
          <pc:sldMk cId="2932451548" sldId="332"/>
        </pc:sldMkLst>
        <pc:spChg chg="del">
          <ac:chgData name="Dinh Nguyen" userId="75ea2f2f01fb72ed" providerId="LiveId" clId="{47AE8DF5-508C-C841-884F-395D239CBCAF}" dt="2023-05-25T18:37:16.924" v="2602" actId="478"/>
          <ac:spMkLst>
            <pc:docMk/>
            <pc:sldMk cId="2932451548" sldId="332"/>
            <ac:spMk id="2" creationId="{83C05EB0-748A-FC91-7806-077817859BE3}"/>
          </ac:spMkLst>
        </pc:spChg>
        <pc:spChg chg="add del mod">
          <ac:chgData name="Dinh Nguyen" userId="75ea2f2f01fb72ed" providerId="LiveId" clId="{47AE8DF5-508C-C841-884F-395D239CBCAF}" dt="2023-05-25T18:37:37.144" v="2609" actId="478"/>
          <ac:spMkLst>
            <pc:docMk/>
            <pc:sldMk cId="2932451548" sldId="332"/>
            <ac:spMk id="4" creationId="{38560D8C-47EF-D528-BEE0-12A94F42EF75}"/>
          </ac:spMkLst>
        </pc:spChg>
        <pc:spChg chg="add del">
          <ac:chgData name="Dinh Nguyen" userId="75ea2f2f01fb72ed" providerId="LiveId" clId="{47AE8DF5-508C-C841-884F-395D239CBCAF}" dt="2023-05-25T18:37:33.179" v="2607"/>
          <ac:spMkLst>
            <pc:docMk/>
            <pc:sldMk cId="2932451548" sldId="332"/>
            <ac:spMk id="5" creationId="{FFA44F62-6014-F85B-74B7-4BACBC2A4901}"/>
          </ac:spMkLst>
        </pc:spChg>
        <pc:spChg chg="add del mod">
          <ac:chgData name="Dinh Nguyen" userId="75ea2f2f01fb72ed" providerId="LiveId" clId="{47AE8DF5-508C-C841-884F-395D239CBCAF}" dt="2023-05-25T18:37:33.127" v="2606"/>
          <ac:spMkLst>
            <pc:docMk/>
            <pc:sldMk cId="2932451548" sldId="332"/>
            <ac:spMk id="6" creationId="{DD460D8C-EF5C-ED00-A402-416C773FE00F}"/>
          </ac:spMkLst>
        </pc:spChg>
        <pc:spChg chg="add del">
          <ac:chgData name="Dinh Nguyen" userId="75ea2f2f01fb72ed" providerId="LiveId" clId="{47AE8DF5-508C-C841-884F-395D239CBCAF}" dt="2023-05-25T18:37:48.211" v="2611" actId="478"/>
          <ac:spMkLst>
            <pc:docMk/>
            <pc:sldMk cId="2932451548" sldId="332"/>
            <ac:spMk id="7" creationId="{934A199E-E699-221F-FC0C-0A99B3F51D3C}"/>
          </ac:spMkLst>
        </pc:spChg>
        <pc:picChg chg="add mod">
          <ac:chgData name="Dinh Nguyen" userId="75ea2f2f01fb72ed" providerId="LiveId" clId="{47AE8DF5-508C-C841-884F-395D239CBCAF}" dt="2023-05-25T18:38:24.777" v="2618" actId="1076"/>
          <ac:picMkLst>
            <pc:docMk/>
            <pc:sldMk cId="2932451548" sldId="332"/>
            <ac:picMk id="9" creationId="{A626C2E3-6E22-093B-0369-03EC3D76A68E}"/>
          </ac:picMkLst>
        </pc:picChg>
      </pc:sldChg>
      <pc:sldChg chg="addSp delSp modSp add modNotes modNotesTx">
        <pc:chgData name="Dinh Nguyen" userId="75ea2f2f01fb72ed" providerId="LiveId" clId="{47AE8DF5-508C-C841-884F-395D239CBCAF}" dt="2023-05-25T18:40:26.327" v="2653" actId="1076"/>
        <pc:sldMkLst>
          <pc:docMk/>
          <pc:sldMk cId="1226751270" sldId="675"/>
        </pc:sldMkLst>
        <pc:spChg chg="mod">
          <ac:chgData name="Dinh Nguyen" userId="75ea2f2f01fb72ed" providerId="LiveId" clId="{47AE8DF5-508C-C841-884F-395D239CBCAF}" dt="2023-05-25T18:39:20.292" v="2641" actId="20577"/>
          <ac:spMkLst>
            <pc:docMk/>
            <pc:sldMk cId="1226751270" sldId="675"/>
            <ac:spMk id="71" creationId="{00000000-0000-0000-0000-000000000000}"/>
          </ac:spMkLst>
        </pc:spChg>
        <pc:grpChg chg="del">
          <ac:chgData name="Dinh Nguyen" userId="75ea2f2f01fb72ed" providerId="LiveId" clId="{47AE8DF5-508C-C841-884F-395D239CBCAF}" dt="2023-05-25T18:39:53.477" v="2650" actId="478"/>
          <ac:grpSpMkLst>
            <pc:docMk/>
            <pc:sldMk cId="1226751270" sldId="675"/>
            <ac:grpSpMk id="6" creationId="{00000000-0000-0000-0000-000000000000}"/>
          </ac:grpSpMkLst>
        </pc:grpChg>
        <pc:picChg chg="add mod">
          <ac:chgData name="Dinh Nguyen" userId="75ea2f2f01fb72ed" providerId="LiveId" clId="{47AE8DF5-508C-C841-884F-395D239CBCAF}" dt="2023-05-25T18:40:26.327" v="2653" actId="1076"/>
          <ac:picMkLst>
            <pc:docMk/>
            <pc:sldMk cId="1226751270" sldId="675"/>
            <ac:picMk id="30722" creationId="{13E74790-D1E1-0172-2916-C6C6E139119C}"/>
          </ac:picMkLst>
        </pc:picChg>
      </pc:sldChg>
      <pc:sldChg chg="modSp add del ord">
        <pc:chgData name="Dinh Nguyen" userId="75ea2f2f01fb72ed" providerId="LiveId" clId="{47AE8DF5-508C-C841-884F-395D239CBCAF}" dt="2023-05-25T18:39:47.970" v="2649"/>
        <pc:sldMkLst>
          <pc:docMk/>
          <pc:sldMk cId="2707322145" sldId="676"/>
        </pc:sldMkLst>
        <pc:spChg chg="mod">
          <ac:chgData name="Dinh Nguyen" userId="75ea2f2f01fb72ed" providerId="LiveId" clId="{47AE8DF5-508C-C841-884F-395D239CBCAF}" dt="2023-05-25T18:39:46.554" v="2647" actId="14100"/>
          <ac:spMkLst>
            <pc:docMk/>
            <pc:sldMk cId="2707322145" sldId="676"/>
            <ac:spMk id="8" creationId="{00000000-0000-0000-0000-000000000000}"/>
          </ac:spMkLst>
        </pc:spChg>
        <pc:grpChg chg="mod">
          <ac:chgData name="Dinh Nguyen" userId="75ea2f2f01fb72ed" providerId="LiveId" clId="{47AE8DF5-508C-C841-884F-395D239CBCAF}" dt="2023-05-25T18:39:46.554" v="2647" actId="14100"/>
          <ac:grpSpMkLst>
            <pc:docMk/>
            <pc:sldMk cId="2707322145" sldId="676"/>
            <ac:grpSpMk id="6" creationId="{00000000-0000-0000-0000-000000000000}"/>
          </ac:grpSpMkLst>
        </pc:grpChg>
        <pc:picChg chg="mod">
          <ac:chgData name="Dinh Nguyen" userId="75ea2f2f01fb72ed" providerId="LiveId" clId="{47AE8DF5-508C-C841-884F-395D239CBCAF}" dt="2023-05-25T18:39:46.554" v="2647" actId="14100"/>
          <ac:picMkLst>
            <pc:docMk/>
            <pc:sldMk cId="2707322145" sldId="676"/>
            <ac:picMk id="7" creationId="{00000000-0000-0000-0000-000000000000}"/>
          </ac:picMkLst>
        </pc:picChg>
        <pc:picChg chg="mod">
          <ac:chgData name="Dinh Nguyen" userId="75ea2f2f01fb72ed" providerId="LiveId" clId="{47AE8DF5-508C-C841-884F-395D239CBCAF}" dt="2023-05-25T18:39:46.554" v="2647" actId="14100"/>
          <ac:picMkLst>
            <pc:docMk/>
            <pc:sldMk cId="2707322145" sldId="676"/>
            <ac:picMk id="9" creationId="{00000000-0000-0000-0000-000000000000}"/>
          </ac:picMkLst>
        </pc:picChg>
      </pc:sldChg>
      <pc:sldChg chg="add">
        <pc:chgData name="Dinh Nguyen" userId="75ea2f2f01fb72ed" providerId="LiveId" clId="{47AE8DF5-508C-C841-884F-395D239CBCAF}" dt="2023-05-25T18:40:31.091" v="2654"/>
        <pc:sldMkLst>
          <pc:docMk/>
          <pc:sldMk cId="3145264936" sldId="676"/>
        </pc:sldMkLst>
      </pc:sldChg>
      <pc:sldChg chg="add">
        <pc:chgData name="Dinh Nguyen" userId="75ea2f2f01fb72ed" providerId="LiveId" clId="{47AE8DF5-508C-C841-884F-395D239CBCAF}" dt="2023-05-25T18:40:36.403" v="2655"/>
        <pc:sldMkLst>
          <pc:docMk/>
          <pc:sldMk cId="1533307020" sldId="677"/>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2" name="Google Shape;10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7" name="Google Shape;137;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275201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7" name="Google Shape;137;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443130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7" name="Google Shape;137;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932775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7" name="Google Shape;137;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303686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7" name="Google Shape;137;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63199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7" name="Google Shape;137;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41751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9" name="Google Shape;129;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2553449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7" name="Google Shape;137;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951972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7" name="Google Shape;137;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242124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7" name="Google Shape;137;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897777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8" name="Google Shape;10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7" name="Google Shape;137;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834087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7" name="Google Shape;137;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021831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7" name="Google Shape;137;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8376507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9" name="Google Shape;129;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8488634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7" name="Google Shape;137;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8439111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7" name="Google Shape;137;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0233418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7" name="Google Shape;137;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3523704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7" name="Google Shape;137;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2440083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7" name="Google Shape;137;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3001453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7" name="Google Shape;137;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235423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p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0" name="Google Shape;120;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Shape 76"/>
          <p:cNvSpPr txBox="1">
            <a:spLocks noGrp="1"/>
          </p:cNvSpPr>
          <p:nvPr>
            <p:ph type="body" idx="1"/>
          </p:nvPr>
        </p:nvSpPr>
        <p:spPr>
          <a:xfrm>
            <a:off x="685800" y="4343400"/>
            <a:ext cx="5486399" cy="4114799"/>
          </a:xfrm>
          <a:prstGeom prst="rect">
            <a:avLst/>
          </a:prstGeom>
        </p:spPr>
        <p:txBody>
          <a:bodyPr lIns="89715" tIns="89715" rIns="89715" bIns="89715" anchor="ctr" anchorCtr="0">
            <a:noAutofit/>
          </a:bodyPr>
          <a:lstStyle/>
          <a:p>
            <a:endParaRPr lang="vi-VN" dirty="0"/>
          </a:p>
        </p:txBody>
      </p:sp>
      <p:sp>
        <p:nvSpPr>
          <p:cNvPr id="77" name="Shape 7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10004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p4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23" name="Google Shape;423;p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9" name="Google Shape;129;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4529343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7" name="Google Shape;137;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295683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7" name="Google Shape;137;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5522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9" name="Google Shape;129;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8040815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7" name="Google Shape;137;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995632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7" name="Google Shape;137;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0338710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15"/>
        <p:cNvGrpSpPr/>
        <p:nvPr/>
      </p:nvGrpSpPr>
      <p:grpSpPr>
        <a:xfrm>
          <a:off x="0" y="0"/>
          <a:ext cx="0" cy="0"/>
          <a:chOff x="0" y="0"/>
          <a:chExt cx="0" cy="0"/>
        </a:xfrm>
      </p:grpSpPr>
      <p:pic>
        <p:nvPicPr>
          <p:cNvPr id="16" name="Google Shape;16;p45"/>
          <p:cNvPicPr preferRelativeResize="0"/>
          <p:nvPr/>
        </p:nvPicPr>
        <p:blipFill rotWithShape="1">
          <a:blip r:embed="rId2">
            <a:alphaModFix/>
          </a:blip>
          <a:srcRect/>
          <a:stretch/>
        </p:blipFill>
        <p:spPr>
          <a:xfrm>
            <a:off x="-4763" y="-4763"/>
            <a:ext cx="12201525" cy="6867525"/>
          </a:xfrm>
          <a:prstGeom prst="rect">
            <a:avLst/>
          </a:prstGeom>
          <a:noFill/>
          <a:ln>
            <a:noFill/>
          </a:ln>
        </p:spPr>
      </p:pic>
      <p:sp>
        <p:nvSpPr>
          <p:cNvPr id="17" name="Google Shape;17;p45"/>
          <p:cNvSpPr txBox="1">
            <a:spLocks noGrp="1"/>
          </p:cNvSpPr>
          <p:nvPr>
            <p:ph type="subTitle" idx="1"/>
          </p:nvPr>
        </p:nvSpPr>
        <p:spPr>
          <a:xfrm>
            <a:off x="5486400" y="4953000"/>
            <a:ext cx="6705600" cy="990600"/>
          </a:xfrm>
          <a:prstGeom prst="rect">
            <a:avLst/>
          </a:prstGeom>
          <a:noFill/>
          <a:ln>
            <a:noFill/>
          </a:ln>
        </p:spPr>
        <p:txBody>
          <a:bodyPr spcFirstLastPara="1" wrap="square" lIns="91425" tIns="45700" rIns="91425" bIns="45700" anchor="t" anchorCtr="0">
            <a:normAutofit/>
          </a:bodyPr>
          <a:lstStyle>
            <a:lvl1pPr lvl="0" algn="l">
              <a:lnSpc>
                <a:spcPct val="100000"/>
              </a:lnSpc>
              <a:spcBef>
                <a:spcPts val="440"/>
              </a:spcBef>
              <a:spcAft>
                <a:spcPts val="0"/>
              </a:spcAft>
              <a:buClr>
                <a:srgbClr val="FF5A33"/>
              </a:buClr>
              <a:buSzPts val="2200"/>
              <a:buNone/>
              <a:defRPr sz="2200" b="1" cap="small">
                <a:solidFill>
                  <a:srgbClr val="FF5A33"/>
                </a:solidFill>
                <a:latin typeface="Times New Roman"/>
                <a:ea typeface="Times New Roman"/>
                <a:cs typeface="Times New Roman"/>
                <a:sym typeface="Times New Roman"/>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a:endParaRPr/>
          </a:p>
        </p:txBody>
      </p:sp>
      <p:cxnSp>
        <p:nvCxnSpPr>
          <p:cNvPr id="18" name="Google Shape;18;p45"/>
          <p:cNvCxnSpPr/>
          <p:nvPr/>
        </p:nvCxnSpPr>
        <p:spPr>
          <a:xfrm>
            <a:off x="5583936" y="4953000"/>
            <a:ext cx="6303264" cy="0"/>
          </a:xfrm>
          <a:prstGeom prst="straightConnector1">
            <a:avLst/>
          </a:prstGeom>
          <a:noFill/>
          <a:ln w="9525" cap="flat" cmpd="sng">
            <a:solidFill>
              <a:srgbClr val="FF5A33"/>
            </a:solidFill>
            <a:prstDash val="dot"/>
            <a:round/>
            <a:headEnd type="none" w="sm" len="sm"/>
            <a:tailEnd type="none" w="sm" len="sm"/>
          </a:ln>
        </p:spPr>
      </p:cxnSp>
      <p:sp>
        <p:nvSpPr>
          <p:cNvPr id="19" name="Google Shape;19;p45"/>
          <p:cNvSpPr/>
          <p:nvPr/>
        </p:nvSpPr>
        <p:spPr>
          <a:xfrm>
            <a:off x="1060704" y="2133600"/>
            <a:ext cx="3308096" cy="3048000"/>
          </a:xfrm>
          <a:prstGeom prst="ellipse">
            <a:avLst/>
          </a:prstGeom>
          <a:solidFill>
            <a:schemeClr val="lt1"/>
          </a:solidFill>
          <a:ln>
            <a:noFill/>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0" name="Google Shape;20;p45"/>
          <p:cNvSpPr txBox="1">
            <a:spLocks noGrp="1"/>
          </p:cNvSpPr>
          <p:nvPr>
            <p:ph type="title"/>
          </p:nvPr>
        </p:nvSpPr>
        <p:spPr>
          <a:xfrm>
            <a:off x="5506720" y="4284596"/>
            <a:ext cx="6100064" cy="704980"/>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rgbClr val="FF5A33"/>
              </a:buClr>
              <a:buSzPts val="3400"/>
              <a:buFont typeface="Calibri"/>
              <a:buNone/>
              <a:defRPr sz="3400" b="1" cap="small">
                <a:solidFill>
                  <a:srgbClr val="FF5A33"/>
                </a:solidFill>
                <a:latin typeface="Times New Roman"/>
                <a:ea typeface="Times New Roman"/>
                <a:cs typeface="Times New Roman"/>
                <a:sym typeface="Times New Roman"/>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21" name="Google Shape;21;p45" descr="Android (operating system) - Wikipedia"/>
          <p:cNvPicPr preferRelativeResize="0"/>
          <p:nvPr/>
        </p:nvPicPr>
        <p:blipFill rotWithShape="1">
          <a:blip r:embed="rId3">
            <a:alphaModFix/>
          </a:blip>
          <a:srcRect/>
          <a:stretch/>
        </p:blipFill>
        <p:spPr>
          <a:xfrm>
            <a:off x="1805752" y="2863810"/>
            <a:ext cx="1817999" cy="1587579"/>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rippl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3"/>
        <p:cNvGrpSpPr/>
        <p:nvPr/>
      </p:nvGrpSpPr>
      <p:grpSpPr>
        <a:xfrm>
          <a:off x="0" y="0"/>
          <a:ext cx="0" cy="0"/>
          <a:chOff x="0" y="0"/>
          <a:chExt cx="0" cy="0"/>
        </a:xfrm>
      </p:grpSpPr>
      <p:sp>
        <p:nvSpPr>
          <p:cNvPr id="74" name="Google Shape;74;p54"/>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5" name="Google Shape;75;p54"/>
          <p:cNvSpPr txBox="1">
            <a:spLocks noGrp="1"/>
          </p:cNvSpPr>
          <p:nvPr>
            <p:ph type="body" idx="1"/>
          </p:nvPr>
        </p:nvSpPr>
        <p:spPr>
          <a:xfrm rot="5400000">
            <a:off x="3833019" y="-1623218"/>
            <a:ext cx="4525963" cy="109728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76" name="Google Shape;76;p54"/>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54"/>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8" name="Google Shape;78;p54"/>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9"/>
        <p:cNvGrpSpPr/>
        <p:nvPr/>
      </p:nvGrpSpPr>
      <p:grpSpPr>
        <a:xfrm>
          <a:off x="0" y="0"/>
          <a:ext cx="0" cy="0"/>
          <a:chOff x="0" y="0"/>
          <a:chExt cx="0" cy="0"/>
        </a:xfrm>
      </p:grpSpPr>
      <p:sp>
        <p:nvSpPr>
          <p:cNvPr id="80" name="Google Shape;80;p55"/>
          <p:cNvSpPr txBox="1">
            <a:spLocks noGrp="1"/>
          </p:cNvSpPr>
          <p:nvPr>
            <p:ph type="title"/>
          </p:nvPr>
        </p:nvSpPr>
        <p:spPr>
          <a:xfrm rot="5400000">
            <a:off x="7285038" y="1828802"/>
            <a:ext cx="5851525" cy="27432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55"/>
          <p:cNvSpPr txBox="1">
            <a:spLocks noGrp="1"/>
          </p:cNvSpPr>
          <p:nvPr>
            <p:ph type="body" idx="1"/>
          </p:nvPr>
        </p:nvSpPr>
        <p:spPr>
          <a:xfrm rot="5400000">
            <a:off x="1697038" y="-812799"/>
            <a:ext cx="5851525" cy="80264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82" name="Google Shape;82;p55"/>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55"/>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4" name="Google Shape;84;p55"/>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mp; Content">
  <p:cSld name="Title &amp; Content">
    <p:spTree>
      <p:nvGrpSpPr>
        <p:cNvPr id="1" name="Shape 85"/>
        <p:cNvGrpSpPr/>
        <p:nvPr/>
      </p:nvGrpSpPr>
      <p:grpSpPr>
        <a:xfrm>
          <a:off x="0" y="0"/>
          <a:ext cx="0" cy="0"/>
          <a:chOff x="0" y="0"/>
          <a:chExt cx="0" cy="0"/>
        </a:xfrm>
      </p:grpSpPr>
      <p:sp>
        <p:nvSpPr>
          <p:cNvPr id="86" name="Google Shape;86;p56"/>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7" name="Google Shape;87;p56"/>
          <p:cNvSpPr txBox="1"/>
          <p:nvPr/>
        </p:nvSpPr>
        <p:spPr>
          <a:xfrm>
            <a:off x="2946400" y="274638"/>
            <a:ext cx="8636000" cy="563562"/>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FF9900"/>
              </a:buClr>
              <a:buSzPts val="3200"/>
              <a:buFont typeface="Quattrocento Sans"/>
              <a:buNone/>
            </a:pPr>
            <a:r>
              <a:rPr lang="en-US" sz="3200" b="1" i="0" u="none" strike="noStrike" cap="small">
                <a:solidFill>
                  <a:srgbClr val="FF9900"/>
                </a:solidFill>
                <a:latin typeface="Quattrocento Sans"/>
                <a:ea typeface="Quattrocento Sans"/>
                <a:cs typeface="Quattrocento Sans"/>
                <a:sym typeface="Quattrocento Sans"/>
              </a:rPr>
              <a:t>Click to edit Master title style</a:t>
            </a:r>
            <a:endParaRPr sz="3200" b="1" i="0" u="none" strike="noStrike" cap="small">
              <a:solidFill>
                <a:srgbClr val="FF9900"/>
              </a:solidFill>
              <a:latin typeface="Quattrocento Sans"/>
              <a:ea typeface="Quattrocento Sans"/>
              <a:cs typeface="Quattrocento Sans"/>
              <a:sym typeface="Quattrocento Sans"/>
            </a:endParaRPr>
          </a:p>
        </p:txBody>
      </p:sp>
      <p:sp>
        <p:nvSpPr>
          <p:cNvPr id="88" name="Google Shape;88;p56"/>
          <p:cNvSpPr txBox="1">
            <a:spLocks noGrp="1"/>
          </p:cNvSpPr>
          <p:nvPr>
            <p:ph type="body" idx="1"/>
          </p:nvPr>
        </p:nvSpPr>
        <p:spPr>
          <a:xfrm>
            <a:off x="609600" y="990600"/>
            <a:ext cx="10972800" cy="55626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pic>
        <p:nvPicPr>
          <p:cNvPr id="89" name="Google Shape;89;p56"/>
          <p:cNvPicPr preferRelativeResize="0"/>
          <p:nvPr/>
        </p:nvPicPr>
        <p:blipFill rotWithShape="1">
          <a:blip r:embed="rId2">
            <a:alphaModFix/>
          </a:blip>
          <a:srcRect/>
          <a:stretch/>
        </p:blipFill>
        <p:spPr>
          <a:xfrm>
            <a:off x="711200" y="228601"/>
            <a:ext cx="2133600" cy="484909"/>
          </a:xfrm>
          <a:prstGeom prst="rect">
            <a:avLst/>
          </a:prstGeom>
          <a:noFill/>
          <a:ln>
            <a:noFill/>
          </a:ln>
        </p:spPr>
      </p:pic>
      <p:cxnSp>
        <p:nvCxnSpPr>
          <p:cNvPr id="90" name="Google Shape;90;p56"/>
          <p:cNvCxnSpPr/>
          <p:nvPr/>
        </p:nvCxnSpPr>
        <p:spPr>
          <a:xfrm rot="10800000">
            <a:off x="711200" y="835152"/>
            <a:ext cx="10871200" cy="0"/>
          </a:xfrm>
          <a:prstGeom prst="straightConnector1">
            <a:avLst/>
          </a:prstGeom>
          <a:noFill/>
          <a:ln w="38100" cap="flat" cmpd="sng">
            <a:solidFill>
              <a:srgbClr val="BD4B48"/>
            </a:solidFill>
            <a:prstDash val="solid"/>
            <a:round/>
            <a:headEnd type="none" w="sm" len="sm"/>
            <a:tailEnd type="none" w="sm" len="sm"/>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_Title and Content">
  <p:cSld name="1_Title and Content">
    <p:spTree>
      <p:nvGrpSpPr>
        <p:cNvPr id="1" name="Shape 91"/>
        <p:cNvGrpSpPr/>
        <p:nvPr/>
      </p:nvGrpSpPr>
      <p:grpSpPr>
        <a:xfrm>
          <a:off x="0" y="0"/>
          <a:ext cx="0" cy="0"/>
          <a:chOff x="0" y="0"/>
          <a:chExt cx="0" cy="0"/>
        </a:xfrm>
      </p:grpSpPr>
      <p:sp>
        <p:nvSpPr>
          <p:cNvPr id="92" name="Google Shape;92;p57"/>
          <p:cNvSpPr txBox="1">
            <a:spLocks noGrp="1"/>
          </p:cNvSpPr>
          <p:nvPr>
            <p:ph type="title"/>
          </p:nvPr>
        </p:nvSpPr>
        <p:spPr>
          <a:xfrm>
            <a:off x="2336800" y="198438"/>
            <a:ext cx="9448800" cy="487362"/>
          </a:xfrm>
          <a:prstGeom prst="rect">
            <a:avLst/>
          </a:prstGeom>
          <a:noFill/>
          <a:ln>
            <a:noFill/>
          </a:ln>
        </p:spPr>
        <p:txBody>
          <a:bodyPr spcFirstLastPara="1" wrap="square" lIns="91425" tIns="45700" rIns="91425" bIns="45700" anchor="t" anchorCtr="0">
            <a:normAutofit/>
          </a:bodyPr>
          <a:lstStyle>
            <a:lvl1pPr lvl="0" algn="r">
              <a:lnSpc>
                <a:spcPct val="100000"/>
              </a:lnSpc>
              <a:spcBef>
                <a:spcPts val="0"/>
              </a:spcBef>
              <a:spcAft>
                <a:spcPts val="0"/>
              </a:spcAft>
              <a:buClr>
                <a:schemeClr val="lt1"/>
              </a:buClr>
              <a:buSzPts val="2400"/>
              <a:buFont typeface="Quattrocento Sans"/>
              <a:buNone/>
              <a:defRPr sz="2400" b="0" i="0">
                <a:solidFill>
                  <a:schemeClr val="lt1"/>
                </a:solidFill>
                <a:latin typeface="Quattrocento Sans"/>
                <a:ea typeface="Quattrocento Sans"/>
                <a:cs typeface="Quattrocento Sans"/>
                <a:sym typeface="Quattrocento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3" name="Google Shape;93;p57"/>
          <p:cNvSpPr txBox="1">
            <a:spLocks noGrp="1"/>
          </p:cNvSpPr>
          <p:nvPr>
            <p:ph type="body" idx="1"/>
          </p:nvPr>
        </p:nvSpPr>
        <p:spPr>
          <a:xfrm>
            <a:off x="1727200" y="1066800"/>
            <a:ext cx="10363200" cy="457200"/>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480"/>
              </a:spcBef>
              <a:spcAft>
                <a:spcPts val="0"/>
              </a:spcAft>
              <a:buClr>
                <a:schemeClr val="dk1"/>
              </a:buClr>
              <a:buSzPts val="2400"/>
              <a:buFont typeface="Quattrocento Sans"/>
              <a:buNone/>
              <a:defRPr sz="2400" b="1">
                <a:latin typeface="Quattrocento Sans"/>
                <a:ea typeface="Quattrocento Sans"/>
                <a:cs typeface="Quattrocento Sans"/>
                <a:sym typeface="Quattrocento Sans"/>
              </a:defRPr>
            </a:lvl1pPr>
            <a:lvl2pPr marL="914400" lvl="1" indent="-228600" algn="just">
              <a:lnSpc>
                <a:spcPct val="100000"/>
              </a:lnSpc>
              <a:spcBef>
                <a:spcPts val="320"/>
              </a:spcBef>
              <a:spcAft>
                <a:spcPts val="0"/>
              </a:spcAft>
              <a:buClr>
                <a:schemeClr val="dk1"/>
              </a:buClr>
              <a:buSzPts val="1600"/>
              <a:buFont typeface="Roboto"/>
              <a:buNone/>
              <a:defRPr sz="1600">
                <a:latin typeface="Roboto"/>
                <a:ea typeface="Roboto"/>
                <a:cs typeface="Roboto"/>
                <a:sym typeface="Roboto"/>
              </a:defRPr>
            </a:lvl2pPr>
            <a:lvl3pPr marL="1371600" lvl="2" indent="-330200" algn="just">
              <a:lnSpc>
                <a:spcPct val="100000"/>
              </a:lnSpc>
              <a:spcBef>
                <a:spcPts val="320"/>
              </a:spcBef>
              <a:spcAft>
                <a:spcPts val="0"/>
              </a:spcAft>
              <a:buClr>
                <a:schemeClr val="dk1"/>
              </a:buClr>
              <a:buSzPts val="1600"/>
              <a:buChar char="•"/>
              <a:defRPr sz="1600">
                <a:latin typeface="Roboto"/>
                <a:ea typeface="Roboto"/>
                <a:cs typeface="Roboto"/>
                <a:sym typeface="Roboto"/>
              </a:defRPr>
            </a:lvl3pPr>
            <a:lvl4pPr marL="1828800" lvl="3" indent="-330200" algn="just">
              <a:lnSpc>
                <a:spcPct val="100000"/>
              </a:lnSpc>
              <a:spcBef>
                <a:spcPts val="320"/>
              </a:spcBef>
              <a:spcAft>
                <a:spcPts val="0"/>
              </a:spcAft>
              <a:buClr>
                <a:schemeClr val="dk1"/>
              </a:buClr>
              <a:buSzPts val="1600"/>
              <a:buFont typeface="Courier New"/>
              <a:buChar char="o"/>
              <a:defRPr sz="1600">
                <a:latin typeface="Roboto"/>
                <a:ea typeface="Roboto"/>
                <a:cs typeface="Roboto"/>
                <a:sym typeface="Roboto"/>
              </a:defRPr>
            </a:lvl4pPr>
            <a:lvl5pPr marL="2286000" lvl="4" indent="-330200" algn="just">
              <a:lnSpc>
                <a:spcPct val="100000"/>
              </a:lnSpc>
              <a:spcBef>
                <a:spcPts val="320"/>
              </a:spcBef>
              <a:spcAft>
                <a:spcPts val="0"/>
              </a:spcAft>
              <a:buClr>
                <a:schemeClr val="dk1"/>
              </a:buClr>
              <a:buSzPts val="1600"/>
              <a:buChar char="»"/>
              <a:defRPr sz="1600">
                <a:latin typeface="Roboto"/>
                <a:ea typeface="Roboto"/>
                <a:cs typeface="Roboto"/>
                <a:sym typeface="Roboto"/>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94" name="Google Shape;94;p57"/>
          <p:cNvSpPr txBox="1">
            <a:spLocks noGrp="1"/>
          </p:cNvSpPr>
          <p:nvPr>
            <p:ph type="body" idx="2"/>
          </p:nvPr>
        </p:nvSpPr>
        <p:spPr>
          <a:xfrm>
            <a:off x="6604000" y="1828800"/>
            <a:ext cx="5384800" cy="2743200"/>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480"/>
              </a:spcBef>
              <a:spcAft>
                <a:spcPts val="0"/>
              </a:spcAft>
              <a:buClr>
                <a:schemeClr val="dk1"/>
              </a:buClr>
              <a:buSzPts val="2400"/>
              <a:buFont typeface="Quattrocento Sans"/>
              <a:buNone/>
              <a:defRPr sz="2400" b="0">
                <a:latin typeface="Quattrocento Sans"/>
                <a:ea typeface="Quattrocento Sans"/>
                <a:cs typeface="Quattrocento Sans"/>
                <a:sym typeface="Quattrocento Sans"/>
              </a:defRPr>
            </a:lvl1pPr>
            <a:lvl2pPr marL="914400" lvl="1" indent="-228600" algn="just">
              <a:lnSpc>
                <a:spcPct val="100000"/>
              </a:lnSpc>
              <a:spcBef>
                <a:spcPts val="320"/>
              </a:spcBef>
              <a:spcAft>
                <a:spcPts val="0"/>
              </a:spcAft>
              <a:buClr>
                <a:schemeClr val="dk1"/>
              </a:buClr>
              <a:buSzPts val="1600"/>
              <a:buFont typeface="Roboto"/>
              <a:buNone/>
              <a:defRPr sz="1600">
                <a:latin typeface="Roboto"/>
                <a:ea typeface="Roboto"/>
                <a:cs typeface="Roboto"/>
                <a:sym typeface="Roboto"/>
              </a:defRPr>
            </a:lvl2pPr>
            <a:lvl3pPr marL="1371600" lvl="2" indent="-330200" algn="just">
              <a:lnSpc>
                <a:spcPct val="100000"/>
              </a:lnSpc>
              <a:spcBef>
                <a:spcPts val="320"/>
              </a:spcBef>
              <a:spcAft>
                <a:spcPts val="0"/>
              </a:spcAft>
              <a:buClr>
                <a:schemeClr val="dk1"/>
              </a:buClr>
              <a:buSzPts val="1600"/>
              <a:buChar char="•"/>
              <a:defRPr sz="1600">
                <a:latin typeface="Roboto"/>
                <a:ea typeface="Roboto"/>
                <a:cs typeface="Roboto"/>
                <a:sym typeface="Roboto"/>
              </a:defRPr>
            </a:lvl3pPr>
            <a:lvl4pPr marL="1828800" lvl="3" indent="-330200" algn="just">
              <a:lnSpc>
                <a:spcPct val="100000"/>
              </a:lnSpc>
              <a:spcBef>
                <a:spcPts val="320"/>
              </a:spcBef>
              <a:spcAft>
                <a:spcPts val="0"/>
              </a:spcAft>
              <a:buClr>
                <a:schemeClr val="dk1"/>
              </a:buClr>
              <a:buSzPts val="1600"/>
              <a:buFont typeface="Courier New"/>
              <a:buChar char="o"/>
              <a:defRPr sz="1600">
                <a:latin typeface="Roboto"/>
                <a:ea typeface="Roboto"/>
                <a:cs typeface="Roboto"/>
                <a:sym typeface="Roboto"/>
              </a:defRPr>
            </a:lvl4pPr>
            <a:lvl5pPr marL="2286000" lvl="4" indent="-330200" algn="just">
              <a:lnSpc>
                <a:spcPct val="100000"/>
              </a:lnSpc>
              <a:spcBef>
                <a:spcPts val="320"/>
              </a:spcBef>
              <a:spcAft>
                <a:spcPts val="0"/>
              </a:spcAft>
              <a:buClr>
                <a:schemeClr val="dk1"/>
              </a:buClr>
              <a:buSzPts val="1600"/>
              <a:buChar char="»"/>
              <a:defRPr sz="1600">
                <a:latin typeface="Roboto"/>
                <a:ea typeface="Roboto"/>
                <a:cs typeface="Roboto"/>
                <a:sym typeface="Roboto"/>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95" name="Google Shape;95;p57"/>
          <p:cNvSpPr txBox="1">
            <a:spLocks noGrp="1"/>
          </p:cNvSpPr>
          <p:nvPr>
            <p:ph type="sldNum" idx="12"/>
          </p:nvPr>
        </p:nvSpPr>
        <p:spPr>
          <a:xfrm>
            <a:off x="-1828800" y="6172201"/>
            <a:ext cx="28448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Quattrocento Sans"/>
                <a:ea typeface="Quattrocento Sans"/>
                <a:cs typeface="Quattrocento Sans"/>
                <a:sym typeface="Quattrocento Sans"/>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Quattrocento Sans"/>
                <a:ea typeface="Quattrocento Sans"/>
                <a:cs typeface="Quattrocento Sans"/>
                <a:sym typeface="Quattrocento Sans"/>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Quattrocento Sans"/>
                <a:ea typeface="Quattrocento Sans"/>
                <a:cs typeface="Quattrocento Sans"/>
                <a:sym typeface="Quattrocento Sans"/>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Quattrocento Sans"/>
                <a:ea typeface="Quattrocento Sans"/>
                <a:cs typeface="Quattrocento Sans"/>
                <a:sym typeface="Quattrocento Sans"/>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Quattrocento Sans"/>
                <a:ea typeface="Quattrocento Sans"/>
                <a:cs typeface="Quattrocento Sans"/>
                <a:sym typeface="Quattrocento Sans"/>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Quattrocento Sans"/>
                <a:ea typeface="Quattrocento Sans"/>
                <a:cs typeface="Quattrocento Sans"/>
                <a:sym typeface="Quattrocento Sans"/>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Quattrocento Sans"/>
                <a:ea typeface="Quattrocento Sans"/>
                <a:cs typeface="Quattrocento Sans"/>
                <a:sym typeface="Quattrocento Sans"/>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Quattrocento Sans"/>
                <a:ea typeface="Quattrocento Sans"/>
                <a:cs typeface="Quattrocento Sans"/>
                <a:sym typeface="Quattrocento Sans"/>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3_Title and Content">
  <p:cSld name="3_Title and Content">
    <p:spTree>
      <p:nvGrpSpPr>
        <p:cNvPr id="1" name="Shape 96"/>
        <p:cNvGrpSpPr/>
        <p:nvPr/>
      </p:nvGrpSpPr>
      <p:grpSpPr>
        <a:xfrm>
          <a:off x="0" y="0"/>
          <a:ext cx="0" cy="0"/>
          <a:chOff x="0" y="0"/>
          <a:chExt cx="0" cy="0"/>
        </a:xfrm>
      </p:grpSpPr>
      <p:sp>
        <p:nvSpPr>
          <p:cNvPr id="97" name="Google Shape;97;p58"/>
          <p:cNvSpPr txBox="1">
            <a:spLocks noGrp="1"/>
          </p:cNvSpPr>
          <p:nvPr>
            <p:ph type="title"/>
          </p:nvPr>
        </p:nvSpPr>
        <p:spPr>
          <a:xfrm>
            <a:off x="2946400" y="274638"/>
            <a:ext cx="8636000" cy="563562"/>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8" name="Google Shape;98;p58"/>
          <p:cNvSpPr txBox="1">
            <a:spLocks noGrp="1"/>
          </p:cNvSpPr>
          <p:nvPr>
            <p:ph type="body" idx="1"/>
          </p:nvPr>
        </p:nvSpPr>
        <p:spPr>
          <a:xfrm>
            <a:off x="609600" y="990600"/>
            <a:ext cx="10972800" cy="55626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pic>
        <p:nvPicPr>
          <p:cNvPr id="99" name="Google Shape;99;p58"/>
          <p:cNvPicPr preferRelativeResize="0"/>
          <p:nvPr/>
        </p:nvPicPr>
        <p:blipFill rotWithShape="1">
          <a:blip r:embed="rId2">
            <a:alphaModFix/>
          </a:blip>
          <a:srcRect/>
          <a:stretch/>
        </p:blipFill>
        <p:spPr>
          <a:xfrm>
            <a:off x="711200" y="228601"/>
            <a:ext cx="2133600" cy="484909"/>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7" name="Title Placeholder 1"/>
          <p:cNvSpPr>
            <a:spLocks noGrp="1"/>
          </p:cNvSpPr>
          <p:nvPr>
            <p:ph type="title"/>
          </p:nvPr>
        </p:nvSpPr>
        <p:spPr>
          <a:xfrm>
            <a:off x="2946400" y="274638"/>
            <a:ext cx="8636000" cy="563562"/>
          </a:xfrm>
          <a:prstGeom prst="rect">
            <a:avLst/>
          </a:prstGeom>
        </p:spPr>
        <p:txBody>
          <a:bodyPr vert="horz" lIns="91440" tIns="45720" rIns="91440" bIns="45720" rtlCol="0" anchor="ctr">
            <a:noAutofit/>
          </a:bodyPr>
          <a:lstStyle/>
          <a:p>
            <a:r>
              <a:rPr lang="en-US" dirty="0"/>
              <a:t>Click to edit Master title style</a:t>
            </a:r>
          </a:p>
        </p:txBody>
      </p:sp>
      <p:sp>
        <p:nvSpPr>
          <p:cNvPr id="8" name="Text Placeholder 2"/>
          <p:cNvSpPr>
            <a:spLocks noGrp="1"/>
          </p:cNvSpPr>
          <p:nvPr>
            <p:ph idx="1"/>
          </p:nvPr>
        </p:nvSpPr>
        <p:spPr>
          <a:xfrm>
            <a:off x="609600" y="990600"/>
            <a:ext cx="10972800" cy="5562600"/>
          </a:xfrm>
          <a:prstGeom prst="rect">
            <a:avLst/>
          </a:prstGeom>
        </p:spPr>
        <p:txBody>
          <a:bodyPr vert="horz" lIns="91440" tIns="45720" rIns="91440" bIns="45720" rtlCol="0">
            <a:normAutofit/>
          </a:bodyPr>
          <a:lstStyle/>
          <a:p>
            <a:pPr lvl="0"/>
            <a:r>
              <a:rPr lang="en-US" dirty="0"/>
              <a:t> Click to edit Master text styles</a:t>
            </a:r>
          </a:p>
          <a:p>
            <a:pPr lvl="1"/>
            <a:r>
              <a:rPr lang="en-US" dirty="0"/>
              <a:t> Second level</a:t>
            </a:r>
          </a:p>
          <a:p>
            <a:pPr lvl="2"/>
            <a:r>
              <a:rPr lang="en-US" dirty="0"/>
              <a:t> Third level</a:t>
            </a:r>
          </a:p>
          <a:p>
            <a:pPr lvl="3"/>
            <a:r>
              <a:rPr lang="en-US" dirty="0"/>
              <a:t>Fourth level</a:t>
            </a:r>
          </a:p>
          <a:p>
            <a:pPr lvl="4"/>
            <a:r>
              <a:rPr lang="en-US" dirty="0"/>
              <a:t>Fifth level</a:t>
            </a:r>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1200" y="228601"/>
            <a:ext cx="2133600" cy="484909"/>
          </a:xfrm>
          <a:prstGeom prst="rect">
            <a:avLst/>
          </a:prstGeom>
        </p:spPr>
      </p:pic>
    </p:spTree>
    <p:extLst>
      <p:ext uri="{BB962C8B-B14F-4D97-AF65-F5344CB8AC3E}">
        <p14:creationId xmlns:p14="http://schemas.microsoft.com/office/powerpoint/2010/main" val="4807569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2"/>
        <p:cNvGrpSpPr/>
        <p:nvPr/>
      </p:nvGrpSpPr>
      <p:grpSpPr>
        <a:xfrm>
          <a:off x="0" y="0"/>
          <a:ext cx="0" cy="0"/>
          <a:chOff x="0" y="0"/>
          <a:chExt cx="0" cy="0"/>
        </a:xfrm>
      </p:grpSpPr>
      <p:sp>
        <p:nvSpPr>
          <p:cNvPr id="23" name="Google Shape;23;p46"/>
          <p:cNvSpPr txBox="1">
            <a:spLocks noGrp="1"/>
          </p:cNvSpPr>
          <p:nvPr>
            <p:ph type="title"/>
          </p:nvPr>
        </p:nvSpPr>
        <p:spPr>
          <a:xfrm>
            <a:off x="2235202" y="274638"/>
            <a:ext cx="9347198" cy="487362"/>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Clr>
                <a:srgbClr val="FF5A33"/>
              </a:buClr>
              <a:buSzPts val="2800"/>
              <a:buFont typeface="Quattrocento Sans"/>
              <a:buNone/>
              <a:defRPr sz="2800" b="1" cap="small">
                <a:solidFill>
                  <a:srgbClr val="FF5A33"/>
                </a:solidFill>
                <a:latin typeface="Times New Roman"/>
                <a:ea typeface="Times New Roman"/>
                <a:cs typeface="Times New Roman"/>
                <a:sym typeface="Times New Roman"/>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46"/>
          <p:cNvSpPr txBox="1">
            <a:spLocks noGrp="1"/>
          </p:cNvSpPr>
          <p:nvPr>
            <p:ph type="body" idx="1"/>
          </p:nvPr>
        </p:nvSpPr>
        <p:spPr>
          <a:xfrm>
            <a:off x="609600" y="1066799"/>
            <a:ext cx="10972800" cy="5412377"/>
          </a:xfrm>
          <a:prstGeom prst="rect">
            <a:avLst/>
          </a:prstGeom>
          <a:noFill/>
          <a:ln>
            <a:noFill/>
          </a:ln>
        </p:spPr>
        <p:txBody>
          <a:bodyPr spcFirstLastPara="1" wrap="square" lIns="91425" tIns="45700" rIns="91425" bIns="45700" anchor="t" anchorCtr="0">
            <a:normAutofit/>
          </a:bodyPr>
          <a:lstStyle>
            <a:lvl1pPr marL="457200" lvl="0" indent="-406400" algn="l">
              <a:lnSpc>
                <a:spcPct val="100000"/>
              </a:lnSpc>
              <a:spcBef>
                <a:spcPts val="560"/>
              </a:spcBef>
              <a:spcAft>
                <a:spcPts val="0"/>
              </a:spcAft>
              <a:buClr>
                <a:srgbClr val="FF5A33"/>
              </a:buClr>
              <a:buSzPts val="2800"/>
              <a:buFont typeface="Noto Sans Symbols"/>
              <a:buChar char="❑"/>
              <a:defRPr sz="2800">
                <a:latin typeface="Times New Roman"/>
                <a:ea typeface="Times New Roman"/>
                <a:cs typeface="Times New Roman"/>
                <a:sym typeface="Times New Roman"/>
              </a:defRPr>
            </a:lvl1pPr>
            <a:lvl2pPr marL="914400" lvl="1" indent="-381000" algn="l">
              <a:lnSpc>
                <a:spcPct val="100000"/>
              </a:lnSpc>
              <a:spcBef>
                <a:spcPts val="480"/>
              </a:spcBef>
              <a:spcAft>
                <a:spcPts val="0"/>
              </a:spcAft>
              <a:buClr>
                <a:srgbClr val="FF5A33"/>
              </a:buClr>
              <a:buSzPts val="2400"/>
              <a:buFont typeface="Noto Sans Symbols"/>
              <a:buChar char="❖"/>
              <a:defRPr sz="2400">
                <a:latin typeface="Quattrocento Sans"/>
                <a:ea typeface="Quattrocento Sans"/>
                <a:cs typeface="Quattrocento Sans"/>
                <a:sym typeface="Quattrocento Sans"/>
              </a:defRPr>
            </a:lvl2pPr>
            <a:lvl3pPr marL="1371600" lvl="2" indent="-355600" algn="l">
              <a:lnSpc>
                <a:spcPct val="100000"/>
              </a:lnSpc>
              <a:spcBef>
                <a:spcPts val="400"/>
              </a:spcBef>
              <a:spcAft>
                <a:spcPts val="0"/>
              </a:spcAft>
              <a:buClr>
                <a:srgbClr val="FF5A33"/>
              </a:buClr>
              <a:buSzPts val="2000"/>
              <a:buFont typeface="Noto Sans Symbols"/>
              <a:buChar char="⮚"/>
              <a:defRPr sz="2000">
                <a:latin typeface="Quattrocento Sans"/>
                <a:ea typeface="Quattrocento Sans"/>
                <a:cs typeface="Quattrocento Sans"/>
                <a:sym typeface="Quattrocento Sans"/>
              </a:defRPr>
            </a:lvl3pPr>
            <a:lvl4pPr marL="1828800" lvl="3" indent="-342900" algn="l">
              <a:lnSpc>
                <a:spcPct val="100000"/>
              </a:lnSpc>
              <a:spcBef>
                <a:spcPts val="360"/>
              </a:spcBef>
              <a:spcAft>
                <a:spcPts val="0"/>
              </a:spcAft>
              <a:buClr>
                <a:srgbClr val="FF5A33"/>
              </a:buClr>
              <a:buSzPts val="1800"/>
              <a:buFont typeface="Noto Sans Symbols"/>
              <a:buChar char="✔"/>
              <a:defRPr sz="1800">
                <a:latin typeface="Quattrocento Sans"/>
                <a:ea typeface="Quattrocento Sans"/>
                <a:cs typeface="Quattrocento Sans"/>
                <a:sym typeface="Quattrocento Sans"/>
              </a:defRPr>
            </a:lvl4pPr>
            <a:lvl5pPr marL="2286000" lvl="4" indent="-342900" algn="l">
              <a:lnSpc>
                <a:spcPct val="100000"/>
              </a:lnSpc>
              <a:spcBef>
                <a:spcPts val="360"/>
              </a:spcBef>
              <a:spcAft>
                <a:spcPts val="0"/>
              </a:spcAft>
              <a:buClr>
                <a:srgbClr val="FF5A33"/>
              </a:buClr>
              <a:buSzPts val="1800"/>
              <a:buFont typeface="Noto Sans Symbols"/>
              <a:buChar char="▪"/>
              <a:defRPr sz="1800">
                <a:latin typeface="Quattrocento Sans"/>
                <a:ea typeface="Quattrocento Sans"/>
                <a:cs typeface="Quattrocento Sans"/>
                <a:sym typeface="Quattrocento Sans"/>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pic>
        <p:nvPicPr>
          <p:cNvPr id="25" name="Google Shape;25;p46"/>
          <p:cNvPicPr preferRelativeResize="0"/>
          <p:nvPr/>
        </p:nvPicPr>
        <p:blipFill rotWithShape="1">
          <a:blip r:embed="rId2">
            <a:alphaModFix/>
          </a:blip>
          <a:srcRect/>
          <a:stretch/>
        </p:blipFill>
        <p:spPr>
          <a:xfrm>
            <a:off x="609600" y="156573"/>
            <a:ext cx="1625602" cy="713824"/>
          </a:xfrm>
          <a:prstGeom prst="rect">
            <a:avLst/>
          </a:prstGeom>
          <a:noFill/>
          <a:ln>
            <a:noFill/>
          </a:ln>
        </p:spPr>
      </p:pic>
      <p:cxnSp>
        <p:nvCxnSpPr>
          <p:cNvPr id="26" name="Google Shape;26;p46"/>
          <p:cNvCxnSpPr/>
          <p:nvPr/>
        </p:nvCxnSpPr>
        <p:spPr>
          <a:xfrm>
            <a:off x="609600" y="838200"/>
            <a:ext cx="10972800" cy="0"/>
          </a:xfrm>
          <a:prstGeom prst="straightConnector1">
            <a:avLst/>
          </a:prstGeom>
          <a:noFill/>
          <a:ln w="38100" cap="flat" cmpd="sng">
            <a:solidFill>
              <a:srgbClr val="FF9900"/>
            </a:solidFill>
            <a:prstDash val="solid"/>
            <a:round/>
            <a:headEnd type="none" w="sm" len="sm"/>
            <a:tailEnd type="none" w="sm" len="sm"/>
          </a:ln>
        </p:spPr>
      </p:cxnSp>
    </p:spTree>
  </p:cSld>
  <p:clrMapOvr>
    <a:masterClrMapping/>
  </p:clrMapOvr>
  <mc:AlternateContent xmlns:mc="http://schemas.openxmlformats.org/markup-compatibility/2006" xmlns:p14="http://schemas.microsoft.com/office/powerpoint/2010/main">
    <mc:Choice Requires="p14">
      <p:transition spd="slow">
        <p14:rippl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7"/>
        <p:cNvGrpSpPr/>
        <p:nvPr/>
      </p:nvGrpSpPr>
      <p:grpSpPr>
        <a:xfrm>
          <a:off x="0" y="0"/>
          <a:ext cx="0" cy="0"/>
          <a:chOff x="0" y="0"/>
          <a:chExt cx="0" cy="0"/>
        </a:xfrm>
      </p:grpSpPr>
      <p:sp>
        <p:nvSpPr>
          <p:cNvPr id="28" name="Google Shape;28;p47"/>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47"/>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47"/>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1"/>
        <p:cNvGrpSpPr/>
        <p:nvPr/>
      </p:nvGrpSpPr>
      <p:grpSpPr>
        <a:xfrm>
          <a:off x="0" y="0"/>
          <a:ext cx="0" cy="0"/>
          <a:chOff x="0" y="0"/>
          <a:chExt cx="0" cy="0"/>
        </a:xfrm>
      </p:grpSpPr>
      <p:sp>
        <p:nvSpPr>
          <p:cNvPr id="32" name="Google Shape;32;p48"/>
          <p:cNvSpPr txBox="1">
            <a:spLocks noGrp="1"/>
          </p:cNvSpPr>
          <p:nvPr>
            <p:ph type="title"/>
          </p:nvPr>
        </p:nvSpPr>
        <p:spPr>
          <a:xfrm>
            <a:off x="963084" y="4406901"/>
            <a:ext cx="10363200" cy="1362075"/>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chemeClr val="dk1"/>
              </a:buClr>
              <a:buSzPts val="4000"/>
              <a:buFont typeface="Calibri"/>
              <a:buNone/>
              <a:defRPr sz="4000" b="1"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3" name="Google Shape;33;p48"/>
          <p:cNvSpPr txBox="1">
            <a:spLocks noGrp="1"/>
          </p:cNvSpPr>
          <p:nvPr>
            <p:ph type="body" idx="1"/>
          </p:nvPr>
        </p:nvSpPr>
        <p:spPr>
          <a:xfrm>
            <a:off x="963084" y="2906713"/>
            <a:ext cx="10363200" cy="1500187"/>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00"/>
              </a:spcBef>
              <a:spcAft>
                <a:spcPts val="0"/>
              </a:spcAft>
              <a:buClr>
                <a:srgbClr val="888888"/>
              </a:buClr>
              <a:buSzPts val="2000"/>
              <a:buNone/>
              <a:defRPr sz="2000">
                <a:solidFill>
                  <a:srgbClr val="888888"/>
                </a:solidFill>
              </a:defRPr>
            </a:lvl1pPr>
            <a:lvl2pPr marL="914400" lvl="1" indent="-228600" algn="l">
              <a:lnSpc>
                <a:spcPct val="100000"/>
              </a:lnSpc>
              <a:spcBef>
                <a:spcPts val="360"/>
              </a:spcBef>
              <a:spcAft>
                <a:spcPts val="0"/>
              </a:spcAft>
              <a:buClr>
                <a:srgbClr val="888888"/>
              </a:buClr>
              <a:buSzPts val="1800"/>
              <a:buNone/>
              <a:defRPr sz="1800">
                <a:solidFill>
                  <a:srgbClr val="888888"/>
                </a:solidFill>
              </a:defRPr>
            </a:lvl2pPr>
            <a:lvl3pPr marL="1371600" lvl="2" indent="-228600" algn="l">
              <a:lnSpc>
                <a:spcPct val="100000"/>
              </a:lnSpc>
              <a:spcBef>
                <a:spcPts val="320"/>
              </a:spcBef>
              <a:spcAft>
                <a:spcPts val="0"/>
              </a:spcAft>
              <a:buClr>
                <a:srgbClr val="888888"/>
              </a:buClr>
              <a:buSzPts val="1600"/>
              <a:buNone/>
              <a:defRPr sz="1600">
                <a:solidFill>
                  <a:srgbClr val="888888"/>
                </a:solidFill>
              </a:defRPr>
            </a:lvl3pPr>
            <a:lvl4pPr marL="1828800" lvl="3" indent="-228600" algn="l">
              <a:lnSpc>
                <a:spcPct val="100000"/>
              </a:lnSpc>
              <a:spcBef>
                <a:spcPts val="280"/>
              </a:spcBef>
              <a:spcAft>
                <a:spcPts val="0"/>
              </a:spcAft>
              <a:buClr>
                <a:srgbClr val="888888"/>
              </a:buClr>
              <a:buSzPts val="1400"/>
              <a:buNone/>
              <a:defRPr sz="1400">
                <a:solidFill>
                  <a:srgbClr val="888888"/>
                </a:solidFill>
              </a:defRPr>
            </a:lvl4pPr>
            <a:lvl5pPr marL="2286000" lvl="4" indent="-228600" algn="l">
              <a:lnSpc>
                <a:spcPct val="100000"/>
              </a:lnSpc>
              <a:spcBef>
                <a:spcPts val="280"/>
              </a:spcBef>
              <a:spcAft>
                <a:spcPts val="0"/>
              </a:spcAft>
              <a:buClr>
                <a:srgbClr val="888888"/>
              </a:buClr>
              <a:buSzPts val="1400"/>
              <a:buNone/>
              <a:defRPr sz="1400">
                <a:solidFill>
                  <a:srgbClr val="888888"/>
                </a:solidFill>
              </a:defRPr>
            </a:lvl5pPr>
            <a:lvl6pPr marL="2743200" lvl="5" indent="-228600" algn="l">
              <a:lnSpc>
                <a:spcPct val="100000"/>
              </a:lnSpc>
              <a:spcBef>
                <a:spcPts val="280"/>
              </a:spcBef>
              <a:spcAft>
                <a:spcPts val="0"/>
              </a:spcAft>
              <a:buClr>
                <a:srgbClr val="888888"/>
              </a:buClr>
              <a:buSzPts val="1400"/>
              <a:buNone/>
              <a:defRPr sz="1400">
                <a:solidFill>
                  <a:srgbClr val="888888"/>
                </a:solidFill>
              </a:defRPr>
            </a:lvl6pPr>
            <a:lvl7pPr marL="3200400" lvl="6" indent="-228600" algn="l">
              <a:lnSpc>
                <a:spcPct val="100000"/>
              </a:lnSpc>
              <a:spcBef>
                <a:spcPts val="280"/>
              </a:spcBef>
              <a:spcAft>
                <a:spcPts val="0"/>
              </a:spcAft>
              <a:buClr>
                <a:srgbClr val="888888"/>
              </a:buClr>
              <a:buSzPts val="1400"/>
              <a:buNone/>
              <a:defRPr sz="1400">
                <a:solidFill>
                  <a:srgbClr val="888888"/>
                </a:solidFill>
              </a:defRPr>
            </a:lvl7pPr>
            <a:lvl8pPr marL="3657600" lvl="7" indent="-228600" algn="l">
              <a:lnSpc>
                <a:spcPct val="100000"/>
              </a:lnSpc>
              <a:spcBef>
                <a:spcPts val="280"/>
              </a:spcBef>
              <a:spcAft>
                <a:spcPts val="0"/>
              </a:spcAft>
              <a:buClr>
                <a:srgbClr val="888888"/>
              </a:buClr>
              <a:buSzPts val="1400"/>
              <a:buNone/>
              <a:defRPr sz="1400">
                <a:solidFill>
                  <a:srgbClr val="888888"/>
                </a:solidFill>
              </a:defRPr>
            </a:lvl8pPr>
            <a:lvl9pPr marL="4114800" lvl="8" indent="-228600" algn="l">
              <a:lnSpc>
                <a:spcPct val="100000"/>
              </a:lnSpc>
              <a:spcBef>
                <a:spcPts val="280"/>
              </a:spcBef>
              <a:spcAft>
                <a:spcPts val="0"/>
              </a:spcAft>
              <a:buClr>
                <a:srgbClr val="888888"/>
              </a:buClr>
              <a:buSzPts val="1400"/>
              <a:buNone/>
              <a:defRPr sz="1400">
                <a:solidFill>
                  <a:srgbClr val="888888"/>
                </a:solidFill>
              </a:defRPr>
            </a:lvl9pPr>
          </a:lstStyle>
          <a:p>
            <a:endParaRPr/>
          </a:p>
        </p:txBody>
      </p:sp>
      <p:sp>
        <p:nvSpPr>
          <p:cNvPr id="34" name="Google Shape;34;p48"/>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48"/>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6" name="Google Shape;36;p48"/>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slow">
        <p14:rippl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7"/>
        <p:cNvGrpSpPr/>
        <p:nvPr/>
      </p:nvGrpSpPr>
      <p:grpSpPr>
        <a:xfrm>
          <a:off x="0" y="0"/>
          <a:ext cx="0" cy="0"/>
          <a:chOff x="0" y="0"/>
          <a:chExt cx="0" cy="0"/>
        </a:xfrm>
      </p:grpSpPr>
      <p:sp>
        <p:nvSpPr>
          <p:cNvPr id="38" name="Google Shape;38;p49"/>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 name="Google Shape;39;p49"/>
          <p:cNvSpPr txBox="1">
            <a:spLocks noGrp="1"/>
          </p:cNvSpPr>
          <p:nvPr>
            <p:ph type="body" idx="1"/>
          </p:nvPr>
        </p:nvSpPr>
        <p:spPr>
          <a:xfrm>
            <a:off x="609600" y="1600201"/>
            <a:ext cx="5384800" cy="4525963"/>
          </a:xfrm>
          <a:prstGeom prst="rect">
            <a:avLst/>
          </a:prstGeom>
          <a:noFill/>
          <a:ln>
            <a:noFill/>
          </a:ln>
        </p:spPr>
        <p:txBody>
          <a:bodyPr spcFirstLastPara="1" wrap="square" lIns="91425" tIns="45700" rIns="91425" bIns="45700" anchor="t" anchorCtr="0">
            <a:normAutofit/>
          </a:bodyPr>
          <a:lstStyle>
            <a:lvl1pPr marL="457200" lvl="0" indent="-406400" algn="l">
              <a:lnSpc>
                <a:spcPct val="100000"/>
              </a:lnSpc>
              <a:spcBef>
                <a:spcPts val="560"/>
              </a:spcBef>
              <a:spcAft>
                <a:spcPts val="0"/>
              </a:spcAft>
              <a:buClr>
                <a:schemeClr val="dk1"/>
              </a:buClr>
              <a:buSzPts val="2800"/>
              <a:buChar char="•"/>
              <a:defRPr sz="2800"/>
            </a:lvl1pPr>
            <a:lvl2pPr marL="914400" lvl="1" indent="-381000" algn="l">
              <a:lnSpc>
                <a:spcPct val="100000"/>
              </a:lnSpc>
              <a:spcBef>
                <a:spcPts val="480"/>
              </a:spcBef>
              <a:spcAft>
                <a:spcPts val="0"/>
              </a:spcAft>
              <a:buClr>
                <a:schemeClr val="dk1"/>
              </a:buClr>
              <a:buSzPts val="2400"/>
              <a:buChar char="–"/>
              <a:defRPr sz="2400"/>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40" name="Google Shape;40;p49"/>
          <p:cNvSpPr txBox="1">
            <a:spLocks noGrp="1"/>
          </p:cNvSpPr>
          <p:nvPr>
            <p:ph type="body" idx="2"/>
          </p:nvPr>
        </p:nvSpPr>
        <p:spPr>
          <a:xfrm>
            <a:off x="6197600" y="1600201"/>
            <a:ext cx="5384800" cy="4525963"/>
          </a:xfrm>
          <a:prstGeom prst="rect">
            <a:avLst/>
          </a:prstGeom>
          <a:noFill/>
          <a:ln>
            <a:noFill/>
          </a:ln>
        </p:spPr>
        <p:txBody>
          <a:bodyPr spcFirstLastPara="1" wrap="square" lIns="91425" tIns="45700" rIns="91425" bIns="45700" anchor="t" anchorCtr="0">
            <a:normAutofit/>
          </a:bodyPr>
          <a:lstStyle>
            <a:lvl1pPr marL="457200" lvl="0" indent="-406400" algn="l">
              <a:lnSpc>
                <a:spcPct val="100000"/>
              </a:lnSpc>
              <a:spcBef>
                <a:spcPts val="560"/>
              </a:spcBef>
              <a:spcAft>
                <a:spcPts val="0"/>
              </a:spcAft>
              <a:buClr>
                <a:schemeClr val="dk1"/>
              </a:buClr>
              <a:buSzPts val="2800"/>
              <a:buChar char="•"/>
              <a:defRPr sz="2800"/>
            </a:lvl1pPr>
            <a:lvl2pPr marL="914400" lvl="1" indent="-381000" algn="l">
              <a:lnSpc>
                <a:spcPct val="100000"/>
              </a:lnSpc>
              <a:spcBef>
                <a:spcPts val="480"/>
              </a:spcBef>
              <a:spcAft>
                <a:spcPts val="0"/>
              </a:spcAft>
              <a:buClr>
                <a:schemeClr val="dk1"/>
              </a:buClr>
              <a:buSzPts val="2400"/>
              <a:buChar char="–"/>
              <a:defRPr sz="2400"/>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41" name="Google Shape;41;p49"/>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49"/>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3" name="Google Shape;43;p49"/>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slow">
        <p14:rippl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4"/>
        <p:cNvGrpSpPr/>
        <p:nvPr/>
      </p:nvGrpSpPr>
      <p:grpSpPr>
        <a:xfrm>
          <a:off x="0" y="0"/>
          <a:ext cx="0" cy="0"/>
          <a:chOff x="0" y="0"/>
          <a:chExt cx="0" cy="0"/>
        </a:xfrm>
      </p:grpSpPr>
      <p:sp>
        <p:nvSpPr>
          <p:cNvPr id="45" name="Google Shape;45;p50"/>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44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50"/>
          <p:cNvSpPr txBox="1">
            <a:spLocks noGrp="1"/>
          </p:cNvSpPr>
          <p:nvPr>
            <p:ph type="body" idx="1"/>
          </p:nvPr>
        </p:nvSpPr>
        <p:spPr>
          <a:xfrm>
            <a:off x="609600" y="1535113"/>
            <a:ext cx="5386917" cy="639762"/>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47" name="Google Shape;47;p50"/>
          <p:cNvSpPr txBox="1">
            <a:spLocks noGrp="1"/>
          </p:cNvSpPr>
          <p:nvPr>
            <p:ph type="body" idx="2"/>
          </p:nvPr>
        </p:nvSpPr>
        <p:spPr>
          <a:xfrm>
            <a:off x="609600" y="2174875"/>
            <a:ext cx="5386917" cy="3951288"/>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48" name="Google Shape;48;p50"/>
          <p:cNvSpPr txBox="1">
            <a:spLocks noGrp="1"/>
          </p:cNvSpPr>
          <p:nvPr>
            <p:ph type="body" idx="3"/>
          </p:nvPr>
        </p:nvSpPr>
        <p:spPr>
          <a:xfrm>
            <a:off x="6193368" y="1535113"/>
            <a:ext cx="5389033" cy="639762"/>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49" name="Google Shape;49;p50"/>
          <p:cNvSpPr txBox="1">
            <a:spLocks noGrp="1"/>
          </p:cNvSpPr>
          <p:nvPr>
            <p:ph type="body" idx="4"/>
          </p:nvPr>
        </p:nvSpPr>
        <p:spPr>
          <a:xfrm>
            <a:off x="6193368" y="2174875"/>
            <a:ext cx="5389033" cy="3951288"/>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50" name="Google Shape;50;p50"/>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50"/>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50"/>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slow">
        <p14:rippl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53"/>
        <p:cNvGrpSpPr/>
        <p:nvPr/>
      </p:nvGrpSpPr>
      <p:grpSpPr>
        <a:xfrm>
          <a:off x="0" y="0"/>
          <a:ext cx="0" cy="0"/>
          <a:chOff x="0" y="0"/>
          <a:chExt cx="0" cy="0"/>
        </a:xfrm>
      </p:grpSpPr>
      <p:sp>
        <p:nvSpPr>
          <p:cNvPr id="54" name="Google Shape;54;p51"/>
          <p:cNvSpPr/>
          <p:nvPr/>
        </p:nvSpPr>
        <p:spPr>
          <a:xfrm>
            <a:off x="2032000" y="2551018"/>
            <a:ext cx="8534400" cy="3264759"/>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Calibri"/>
              <a:ea typeface="Calibri"/>
              <a:cs typeface="Calibri"/>
              <a:sym typeface="Calibri"/>
            </a:endParaRPr>
          </a:p>
        </p:txBody>
      </p:sp>
      <p:pic>
        <p:nvPicPr>
          <p:cNvPr id="55" name="Google Shape;55;p51" descr="http://uconndigitalarts.com/wp-content/uploads/2013/04/original.jpg"/>
          <p:cNvPicPr preferRelativeResize="0"/>
          <p:nvPr/>
        </p:nvPicPr>
        <p:blipFill rotWithShape="1">
          <a:blip r:embed="rId2">
            <a:alphaModFix/>
          </a:blip>
          <a:srcRect t="43978" b="41310"/>
          <a:stretch/>
        </p:blipFill>
        <p:spPr>
          <a:xfrm flipH="1">
            <a:off x="3732707" y="2575401"/>
            <a:ext cx="4568091" cy="283858"/>
          </a:xfrm>
          <a:prstGeom prst="rect">
            <a:avLst/>
          </a:prstGeom>
          <a:noFill/>
          <a:ln>
            <a:noFill/>
          </a:ln>
        </p:spPr>
      </p:pic>
      <p:pic>
        <p:nvPicPr>
          <p:cNvPr id="56" name="Google Shape;56;p51" descr="C:\Users\powerpoint.vn\Downloads\1e2cd4b177168ad16ce2e7c504bba4d2.x400.jpeg"/>
          <p:cNvPicPr preferRelativeResize="0"/>
          <p:nvPr/>
        </p:nvPicPr>
        <p:blipFill rotWithShape="1">
          <a:blip r:embed="rId3">
            <a:alphaModFix/>
          </a:blip>
          <a:srcRect b="55710"/>
          <a:stretch/>
        </p:blipFill>
        <p:spPr>
          <a:xfrm>
            <a:off x="2568620" y="609600"/>
            <a:ext cx="7257961" cy="2828060"/>
          </a:xfrm>
          <a:prstGeom prst="rect">
            <a:avLst/>
          </a:prstGeom>
          <a:noFill/>
          <a:ln>
            <a:noFill/>
          </a:ln>
        </p:spPr>
      </p:pic>
      <p:sp>
        <p:nvSpPr>
          <p:cNvPr id="57" name="Google Shape;57;p51"/>
          <p:cNvSpPr txBox="1"/>
          <p:nvPr/>
        </p:nvSpPr>
        <p:spPr>
          <a:xfrm>
            <a:off x="4103893" y="3124200"/>
            <a:ext cx="4735308" cy="213904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lt1"/>
              </a:buClr>
              <a:buSzPts val="7200"/>
              <a:buFont typeface="Calibri"/>
              <a:buNone/>
            </a:pPr>
            <a:r>
              <a:rPr lang="en-US" sz="7200" b="1" i="0" u="none" strike="noStrike" cap="none">
                <a:solidFill>
                  <a:schemeClr val="lt1"/>
                </a:solidFill>
                <a:latin typeface="Calibri"/>
                <a:ea typeface="Calibri"/>
                <a:cs typeface="Calibri"/>
                <a:sym typeface="Calibri"/>
              </a:rPr>
              <a:t>DEM</a:t>
            </a:r>
            <a:r>
              <a:rPr lang="en-US" sz="11500" b="1" i="0" u="none" strike="noStrike" cap="none">
                <a:solidFill>
                  <a:schemeClr val="lt1"/>
                </a:solidFill>
                <a:latin typeface="Calibri"/>
                <a:ea typeface="Calibri"/>
                <a:cs typeface="Calibri"/>
                <a:sym typeface="Calibri"/>
              </a:rPr>
              <a:t>O</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pic>
        <p:nvPicPr>
          <p:cNvPr id="58" name="Google Shape;58;p51" descr="http://www.designofsignage.com/application/symbol/hands/image/600x600/hand-press-button-4.jpg"/>
          <p:cNvPicPr preferRelativeResize="0"/>
          <p:nvPr/>
        </p:nvPicPr>
        <p:blipFill rotWithShape="1">
          <a:blip r:embed="rId4">
            <a:alphaModFix/>
          </a:blip>
          <a:srcRect/>
          <a:stretch/>
        </p:blipFill>
        <p:spPr>
          <a:xfrm>
            <a:off x="6016752" y="3568725"/>
            <a:ext cx="3488947" cy="261671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rippl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9"/>
        <p:cNvGrpSpPr/>
        <p:nvPr/>
      </p:nvGrpSpPr>
      <p:grpSpPr>
        <a:xfrm>
          <a:off x="0" y="0"/>
          <a:ext cx="0" cy="0"/>
          <a:chOff x="0" y="0"/>
          <a:chExt cx="0" cy="0"/>
        </a:xfrm>
      </p:grpSpPr>
      <p:sp>
        <p:nvSpPr>
          <p:cNvPr id="60" name="Google Shape;60;p52"/>
          <p:cNvSpPr txBox="1">
            <a:spLocks noGrp="1"/>
          </p:cNvSpPr>
          <p:nvPr>
            <p:ph type="title"/>
          </p:nvPr>
        </p:nvSpPr>
        <p:spPr>
          <a:xfrm>
            <a:off x="609601" y="273050"/>
            <a:ext cx="4011084" cy="1162050"/>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1"/>
              </a:buClr>
              <a:buSzPts val="2000"/>
              <a:buFont typeface="Calibri"/>
              <a:buNone/>
              <a:defRPr sz="20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1" name="Google Shape;61;p52"/>
          <p:cNvSpPr txBox="1">
            <a:spLocks noGrp="1"/>
          </p:cNvSpPr>
          <p:nvPr>
            <p:ph type="body" idx="1"/>
          </p:nvPr>
        </p:nvSpPr>
        <p:spPr>
          <a:xfrm>
            <a:off x="4766733" y="273051"/>
            <a:ext cx="6815667" cy="5853113"/>
          </a:xfrm>
          <a:prstGeom prst="rect">
            <a:avLst/>
          </a:prstGeom>
          <a:noFill/>
          <a:ln>
            <a:noFill/>
          </a:ln>
        </p:spPr>
        <p:txBody>
          <a:bodyPr spcFirstLastPara="1" wrap="square" lIns="91425" tIns="45700" rIns="91425" bIns="45700" anchor="t" anchorCtr="0">
            <a:normAutofit/>
          </a:bodyPr>
          <a:lstStyle>
            <a:lvl1pPr marL="457200" lvl="0" indent="-431800" algn="l">
              <a:lnSpc>
                <a:spcPct val="100000"/>
              </a:lnSpc>
              <a:spcBef>
                <a:spcPts val="640"/>
              </a:spcBef>
              <a:spcAft>
                <a:spcPts val="0"/>
              </a:spcAft>
              <a:buClr>
                <a:schemeClr val="dk1"/>
              </a:buClr>
              <a:buSzPts val="3200"/>
              <a:buChar char="•"/>
              <a:defRPr sz="3200"/>
            </a:lvl1pPr>
            <a:lvl2pPr marL="914400" lvl="1" indent="-406400" algn="l">
              <a:lnSpc>
                <a:spcPct val="100000"/>
              </a:lnSpc>
              <a:spcBef>
                <a:spcPts val="560"/>
              </a:spcBef>
              <a:spcAft>
                <a:spcPts val="0"/>
              </a:spcAft>
              <a:buClr>
                <a:schemeClr val="dk1"/>
              </a:buClr>
              <a:buSzPts val="2800"/>
              <a:buChar char="–"/>
              <a:defRPr sz="2800"/>
            </a:lvl2pPr>
            <a:lvl3pPr marL="1371600" lvl="2" indent="-381000" algn="l">
              <a:lnSpc>
                <a:spcPct val="100000"/>
              </a:lnSpc>
              <a:spcBef>
                <a:spcPts val="480"/>
              </a:spcBef>
              <a:spcAft>
                <a:spcPts val="0"/>
              </a:spcAft>
              <a:buClr>
                <a:schemeClr val="dk1"/>
              </a:buClr>
              <a:buSzPts val="2400"/>
              <a:buChar char="•"/>
              <a:defRPr sz="2400"/>
            </a:lvl3pPr>
            <a:lvl4pPr marL="1828800" lvl="3" indent="-355600" algn="l">
              <a:lnSpc>
                <a:spcPct val="100000"/>
              </a:lnSpc>
              <a:spcBef>
                <a:spcPts val="400"/>
              </a:spcBef>
              <a:spcAft>
                <a:spcPts val="0"/>
              </a:spcAft>
              <a:buClr>
                <a:schemeClr val="dk1"/>
              </a:buClr>
              <a:buSzPts val="2000"/>
              <a:buChar char="–"/>
              <a:defRPr sz="2000"/>
            </a:lvl4pPr>
            <a:lvl5pPr marL="2286000" lvl="4" indent="-355600" algn="l">
              <a:lnSpc>
                <a:spcPct val="100000"/>
              </a:lnSpc>
              <a:spcBef>
                <a:spcPts val="400"/>
              </a:spcBef>
              <a:spcAft>
                <a:spcPts val="0"/>
              </a:spcAft>
              <a:buClr>
                <a:schemeClr val="dk1"/>
              </a:buClr>
              <a:buSzPts val="2000"/>
              <a:buChar char="»"/>
              <a:defRPr sz="2000"/>
            </a:lvl5pPr>
            <a:lvl6pPr marL="2743200" lvl="5" indent="-355600" algn="l">
              <a:lnSpc>
                <a:spcPct val="100000"/>
              </a:lnSpc>
              <a:spcBef>
                <a:spcPts val="400"/>
              </a:spcBef>
              <a:spcAft>
                <a:spcPts val="0"/>
              </a:spcAft>
              <a:buClr>
                <a:schemeClr val="dk1"/>
              </a:buClr>
              <a:buSzPts val="2000"/>
              <a:buChar char="•"/>
              <a:defRPr sz="2000"/>
            </a:lvl6pPr>
            <a:lvl7pPr marL="3200400" lvl="6" indent="-355600" algn="l">
              <a:lnSpc>
                <a:spcPct val="100000"/>
              </a:lnSpc>
              <a:spcBef>
                <a:spcPts val="400"/>
              </a:spcBef>
              <a:spcAft>
                <a:spcPts val="0"/>
              </a:spcAft>
              <a:buClr>
                <a:schemeClr val="dk1"/>
              </a:buClr>
              <a:buSzPts val="2000"/>
              <a:buChar char="•"/>
              <a:defRPr sz="2000"/>
            </a:lvl7pPr>
            <a:lvl8pPr marL="3657600" lvl="7" indent="-355600" algn="l">
              <a:lnSpc>
                <a:spcPct val="100000"/>
              </a:lnSpc>
              <a:spcBef>
                <a:spcPts val="400"/>
              </a:spcBef>
              <a:spcAft>
                <a:spcPts val="0"/>
              </a:spcAft>
              <a:buClr>
                <a:schemeClr val="dk1"/>
              </a:buClr>
              <a:buSzPts val="2000"/>
              <a:buChar char="•"/>
              <a:defRPr sz="2000"/>
            </a:lvl8pPr>
            <a:lvl9pPr marL="4114800" lvl="8" indent="-355600" algn="l">
              <a:lnSpc>
                <a:spcPct val="100000"/>
              </a:lnSpc>
              <a:spcBef>
                <a:spcPts val="400"/>
              </a:spcBef>
              <a:spcAft>
                <a:spcPts val="0"/>
              </a:spcAft>
              <a:buClr>
                <a:schemeClr val="dk1"/>
              </a:buClr>
              <a:buSzPts val="2000"/>
              <a:buChar char="•"/>
              <a:defRPr sz="2000"/>
            </a:lvl9pPr>
          </a:lstStyle>
          <a:p>
            <a:endParaRPr/>
          </a:p>
        </p:txBody>
      </p:sp>
      <p:sp>
        <p:nvSpPr>
          <p:cNvPr id="62" name="Google Shape;62;p52"/>
          <p:cNvSpPr txBox="1">
            <a:spLocks noGrp="1"/>
          </p:cNvSpPr>
          <p:nvPr>
            <p:ph type="body" idx="2"/>
          </p:nvPr>
        </p:nvSpPr>
        <p:spPr>
          <a:xfrm>
            <a:off x="609601" y="1435101"/>
            <a:ext cx="4011084" cy="4691063"/>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280"/>
              </a:spcBef>
              <a:spcAft>
                <a:spcPts val="0"/>
              </a:spcAft>
              <a:buClr>
                <a:schemeClr val="dk1"/>
              </a:buClr>
              <a:buSzPts val="1400"/>
              <a:buNone/>
              <a:defRPr sz="14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
        <p:nvSpPr>
          <p:cNvPr id="63" name="Google Shape;63;p52"/>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p52"/>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5" name="Google Shape;65;p52"/>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6"/>
        <p:cNvGrpSpPr/>
        <p:nvPr/>
      </p:nvGrpSpPr>
      <p:grpSpPr>
        <a:xfrm>
          <a:off x="0" y="0"/>
          <a:ext cx="0" cy="0"/>
          <a:chOff x="0" y="0"/>
          <a:chExt cx="0" cy="0"/>
        </a:xfrm>
      </p:grpSpPr>
      <p:sp>
        <p:nvSpPr>
          <p:cNvPr id="67" name="Google Shape;67;p53"/>
          <p:cNvSpPr txBox="1">
            <a:spLocks noGrp="1"/>
          </p:cNvSpPr>
          <p:nvPr>
            <p:ph type="title"/>
          </p:nvPr>
        </p:nvSpPr>
        <p:spPr>
          <a:xfrm>
            <a:off x="2389717" y="4800600"/>
            <a:ext cx="7315200" cy="566738"/>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1"/>
              </a:buClr>
              <a:buSzPts val="2000"/>
              <a:buFont typeface="Calibri"/>
              <a:buNone/>
              <a:defRPr sz="20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8" name="Google Shape;68;p53"/>
          <p:cNvSpPr>
            <a:spLocks noGrp="1"/>
          </p:cNvSpPr>
          <p:nvPr>
            <p:ph type="pic" idx="2"/>
          </p:nvPr>
        </p:nvSpPr>
        <p:spPr>
          <a:xfrm>
            <a:off x="2389717" y="612775"/>
            <a:ext cx="7315200" cy="4114800"/>
          </a:xfrm>
          <a:prstGeom prst="rect">
            <a:avLst/>
          </a:prstGeom>
          <a:noFill/>
          <a:ln>
            <a:noFill/>
          </a:ln>
        </p:spPr>
      </p:sp>
      <p:sp>
        <p:nvSpPr>
          <p:cNvPr id="69" name="Google Shape;69;p53"/>
          <p:cNvSpPr txBox="1">
            <a:spLocks noGrp="1"/>
          </p:cNvSpPr>
          <p:nvPr>
            <p:ph type="body" idx="1"/>
          </p:nvPr>
        </p:nvSpPr>
        <p:spPr>
          <a:xfrm>
            <a:off x="2389717" y="5367338"/>
            <a:ext cx="7315200" cy="804862"/>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280"/>
              </a:spcBef>
              <a:spcAft>
                <a:spcPts val="0"/>
              </a:spcAft>
              <a:buClr>
                <a:schemeClr val="dk1"/>
              </a:buClr>
              <a:buSzPts val="1400"/>
              <a:buNone/>
              <a:defRPr sz="14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
        <p:nvSpPr>
          <p:cNvPr id="70" name="Google Shape;70;p53"/>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 name="Google Shape;71;p53"/>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2" name="Google Shape;72;p53"/>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44"/>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lvl1pPr marR="0" lvl="0" algn="ctr" rtl="0">
              <a:lnSpc>
                <a:spcPct val="10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44"/>
          <p:cNvSpPr txBox="1">
            <a:spLocks noGrp="1"/>
          </p:cNvSpPr>
          <p:nvPr>
            <p:ph type="body" idx="1"/>
          </p:nvPr>
        </p:nvSpPr>
        <p:spPr>
          <a:xfrm>
            <a:off x="609600" y="1600201"/>
            <a:ext cx="10972800" cy="4525963"/>
          </a:xfrm>
          <a:prstGeom prst="rect">
            <a:avLst/>
          </a:prstGeom>
          <a:noFill/>
          <a:ln>
            <a:noFill/>
          </a:ln>
        </p:spPr>
        <p:txBody>
          <a:bodyPr spcFirstLastPara="1" wrap="square" lIns="91425" tIns="45700" rIns="91425" bIns="45700" anchor="t" anchorCtr="0">
            <a:normAutofit/>
          </a:bodyPr>
          <a:lstStyle>
            <a:lvl1pPr marL="457200" marR="0" lvl="0" indent="-431800" algn="l" rtl="0">
              <a:lnSpc>
                <a:spcPct val="100000"/>
              </a:lnSpc>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 name="Google Shape;12;p44"/>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44"/>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44"/>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30.xml"/><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1"/>
          <p:cNvSpPr txBox="1">
            <a:spLocks noGrp="1"/>
          </p:cNvSpPr>
          <p:nvPr>
            <p:ph type="subTitle" idx="1"/>
          </p:nvPr>
        </p:nvSpPr>
        <p:spPr>
          <a:xfrm>
            <a:off x="5486400" y="4953000"/>
            <a:ext cx="6317673" cy="9906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rgbClr val="FF5A33"/>
              </a:buClr>
              <a:buSzPts val="2200"/>
              <a:buNone/>
            </a:pPr>
            <a:r>
              <a:rPr lang="en-US"/>
              <a:t>api delete, gửi mail, authentication</a:t>
            </a:r>
            <a:endParaRPr/>
          </a:p>
        </p:txBody>
      </p:sp>
      <p:sp>
        <p:nvSpPr>
          <p:cNvPr id="105" name="Google Shape;105;p1"/>
          <p:cNvSpPr txBox="1">
            <a:spLocks noGrp="1"/>
          </p:cNvSpPr>
          <p:nvPr>
            <p:ph type="title"/>
          </p:nvPr>
        </p:nvSpPr>
        <p:spPr>
          <a:xfrm>
            <a:off x="5506720" y="4284596"/>
            <a:ext cx="7112000" cy="70498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rgbClr val="FF5A33"/>
              </a:buClr>
              <a:buSzPts val="3400"/>
              <a:buFont typeface="Calibri"/>
              <a:buNone/>
            </a:pPr>
            <a:r>
              <a:rPr lang="en-US" sz="2900"/>
              <a:t>LẬP TRÌNH ANDROID VỚI RESTAPI</a:t>
            </a:r>
            <a:endParaRPr sz="2900"/>
          </a:p>
        </p:txBody>
      </p:sp>
    </p:spTree>
  </p:cSld>
  <p:clrMapOvr>
    <a:masterClrMapping/>
  </p:clrMapOvr>
  <mc:AlternateContent xmlns:mc="http://schemas.openxmlformats.org/markup-compatibility/2006" xmlns:p14="http://schemas.microsoft.com/office/powerpoint/2010/main">
    <mc:Choice Requires="p14">
      <p:transition spd="slow">
        <p14:rippl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6"/>
          <p:cNvSpPr txBox="1">
            <a:spLocks noGrp="1"/>
          </p:cNvSpPr>
          <p:nvPr>
            <p:ph type="title"/>
          </p:nvPr>
        </p:nvSpPr>
        <p:spPr>
          <a:xfrm>
            <a:off x="2235202" y="274638"/>
            <a:ext cx="9347198" cy="487362"/>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FF5A33"/>
              </a:buClr>
              <a:buSzPts val="2800"/>
              <a:buFont typeface="Quattrocento Sans"/>
              <a:buNone/>
            </a:pPr>
            <a:r>
              <a:rPr lang="en-US"/>
              <a:t>Cài đặt thư viện multer</a:t>
            </a:r>
            <a:endParaRPr/>
          </a:p>
        </p:txBody>
      </p:sp>
      <p:sp>
        <p:nvSpPr>
          <p:cNvPr id="140" name="Google Shape;140;p6"/>
          <p:cNvSpPr txBox="1">
            <a:spLocks noGrp="1"/>
          </p:cNvSpPr>
          <p:nvPr>
            <p:ph type="body" idx="1"/>
          </p:nvPr>
        </p:nvSpPr>
        <p:spPr>
          <a:xfrm>
            <a:off x="403760" y="1066799"/>
            <a:ext cx="11554559" cy="5516563"/>
          </a:xfrm>
          <a:prstGeom prst="rect">
            <a:avLst/>
          </a:prstGeom>
          <a:noFill/>
          <a:ln>
            <a:noFill/>
          </a:ln>
        </p:spPr>
        <p:txBody>
          <a:bodyPr spcFirstLastPara="1" wrap="square" lIns="91425" tIns="45700" rIns="91425" bIns="45700" anchor="t" anchorCtr="0">
            <a:normAutofit/>
          </a:bodyPr>
          <a:lstStyle/>
          <a:p>
            <a:pPr marL="457200" lvl="0" indent="-406400" rtl="0">
              <a:lnSpc>
                <a:spcPct val="150000"/>
              </a:lnSpc>
              <a:spcBef>
                <a:spcPts val="560"/>
              </a:spcBef>
              <a:spcAft>
                <a:spcPts val="0"/>
              </a:spcAft>
              <a:buSzPts val="2800"/>
              <a:buChar char="❑"/>
            </a:pPr>
            <a:r>
              <a:rPr lang="en-US" sz="2400" i="0">
                <a:solidFill>
                  <a:srgbClr val="202124"/>
                </a:solidFill>
                <a:effectLst/>
                <a:latin typeface="Tahoma" panose="020B0604030504040204" pitchFamily="34" charset="0"/>
                <a:ea typeface="Tahoma" panose="020B0604030504040204" pitchFamily="34" charset="0"/>
                <a:cs typeface="Tahoma" panose="020B0604030504040204" pitchFamily="34" charset="0"/>
              </a:rPr>
              <a:t>Tiếp theo, tạo folder </a:t>
            </a:r>
            <a:r>
              <a:rPr lang="en-US" sz="2400" b="1" i="0">
                <a:solidFill>
                  <a:srgbClr val="202124"/>
                </a:solidFill>
                <a:effectLst/>
                <a:latin typeface="Tahoma" panose="020B0604030504040204" pitchFamily="34" charset="0"/>
                <a:ea typeface="Tahoma" panose="020B0604030504040204" pitchFamily="34" charset="0"/>
                <a:cs typeface="Tahoma" panose="020B0604030504040204" pitchFamily="34" charset="0"/>
              </a:rPr>
              <a:t>uploads</a:t>
            </a:r>
            <a:r>
              <a:rPr lang="en-US" sz="2400" i="0">
                <a:solidFill>
                  <a:srgbClr val="202124"/>
                </a:solidFill>
                <a:effectLst/>
                <a:latin typeface="Tahoma" panose="020B0604030504040204" pitchFamily="34" charset="0"/>
                <a:ea typeface="Tahoma" panose="020B0604030504040204" pitchFamily="34" charset="0"/>
                <a:cs typeface="Tahoma" panose="020B0604030504040204" pitchFamily="34" charset="0"/>
              </a:rPr>
              <a:t> trong folder </a:t>
            </a:r>
            <a:r>
              <a:rPr lang="en-US" sz="2400" b="1" i="0">
                <a:solidFill>
                  <a:srgbClr val="202124"/>
                </a:solidFill>
                <a:effectLst/>
                <a:latin typeface="Tahoma" panose="020B0604030504040204" pitchFamily="34" charset="0"/>
                <a:ea typeface="Tahoma" panose="020B0604030504040204" pitchFamily="34" charset="0"/>
                <a:cs typeface="Tahoma" panose="020B0604030504040204" pitchFamily="34" charset="0"/>
              </a:rPr>
              <a:t>public</a:t>
            </a:r>
          </a:p>
        </p:txBody>
      </p:sp>
      <p:pic>
        <p:nvPicPr>
          <p:cNvPr id="4" name="Picture 3">
            <a:extLst>
              <a:ext uri="{FF2B5EF4-FFF2-40B4-BE49-F238E27FC236}">
                <a16:creationId xmlns:a16="http://schemas.microsoft.com/office/drawing/2014/main" id="{0E97F341-974A-ABD7-8C01-9171502E8305}"/>
              </a:ext>
            </a:extLst>
          </p:cNvPr>
          <p:cNvPicPr>
            <a:picLocks noChangeAspect="1"/>
          </p:cNvPicPr>
          <p:nvPr/>
        </p:nvPicPr>
        <p:blipFill>
          <a:blip r:embed="rId3"/>
          <a:stretch>
            <a:fillRect/>
          </a:stretch>
        </p:blipFill>
        <p:spPr>
          <a:xfrm>
            <a:off x="4329293" y="1836255"/>
            <a:ext cx="3147333" cy="3795089"/>
          </a:xfrm>
          <a:prstGeom prst="rect">
            <a:avLst/>
          </a:prstGeom>
        </p:spPr>
      </p:pic>
      <p:sp>
        <p:nvSpPr>
          <p:cNvPr id="8" name="TextBox 7">
            <a:extLst>
              <a:ext uri="{FF2B5EF4-FFF2-40B4-BE49-F238E27FC236}">
                <a16:creationId xmlns:a16="http://schemas.microsoft.com/office/drawing/2014/main" id="{D1A693B0-770E-A013-AD42-59DF5E886A2B}"/>
              </a:ext>
            </a:extLst>
          </p:cNvPr>
          <p:cNvSpPr txBox="1"/>
          <p:nvPr/>
        </p:nvSpPr>
        <p:spPr>
          <a:xfrm>
            <a:off x="403760" y="5800768"/>
            <a:ext cx="11554559" cy="369332"/>
          </a:xfrm>
          <a:prstGeom prst="rect">
            <a:avLst/>
          </a:prstGeom>
          <a:noFill/>
        </p:spPr>
        <p:txBody>
          <a:bodyPr wrap="square" rtlCol="0">
            <a:spAutoFit/>
          </a:bodyPr>
          <a:lstStyle/>
          <a:p>
            <a:r>
              <a:rPr lang="en-US" sz="1800" i="1">
                <a:solidFill>
                  <a:srgbClr val="202124"/>
                </a:solidFill>
                <a:effectLst/>
                <a:latin typeface="Tahoma" panose="020B0604030504040204" pitchFamily="34" charset="0"/>
                <a:ea typeface="Tahoma" panose="020B0604030504040204" pitchFamily="34" charset="0"/>
                <a:cs typeface="Tahoma" panose="020B0604030504040204" pitchFamily="34" charset="0"/>
              </a:rPr>
              <a:t>Lưu ý: hình ảnh upload sẽ chỉ thực hiện thực được trong folder public hoặc các folder trong folder public</a:t>
            </a:r>
            <a:endParaRPr lang="en-US" sz="1800" i="1">
              <a:effectLst/>
            </a:endParaRPr>
          </a:p>
        </p:txBody>
      </p:sp>
    </p:spTree>
    <p:extLst>
      <p:ext uri="{BB962C8B-B14F-4D97-AF65-F5344CB8AC3E}">
        <p14:creationId xmlns:p14="http://schemas.microsoft.com/office/powerpoint/2010/main" val="772044160"/>
      </p:ext>
    </p:extLst>
  </p:cSld>
  <p:clrMapOvr>
    <a:masterClrMapping/>
  </p:clrMapOvr>
  <mc:AlternateContent xmlns:mc="http://schemas.openxmlformats.org/markup-compatibility/2006" xmlns:p14="http://schemas.microsoft.com/office/powerpoint/2010/main">
    <mc:Choice Requires="p14">
      <p:transition spd="slow">
        <p14:rippl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6"/>
          <p:cNvSpPr txBox="1">
            <a:spLocks noGrp="1"/>
          </p:cNvSpPr>
          <p:nvPr>
            <p:ph type="title"/>
          </p:nvPr>
        </p:nvSpPr>
        <p:spPr>
          <a:xfrm>
            <a:off x="2235202" y="274638"/>
            <a:ext cx="9347198" cy="487362"/>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FF5A33"/>
              </a:buClr>
              <a:buSzPts val="2800"/>
              <a:buFont typeface="Quattrocento Sans"/>
              <a:buNone/>
            </a:pPr>
            <a:r>
              <a:rPr lang="en-US"/>
              <a:t>Tạo file upload hình ảnh</a:t>
            </a:r>
            <a:endParaRPr/>
          </a:p>
        </p:txBody>
      </p:sp>
      <p:sp>
        <p:nvSpPr>
          <p:cNvPr id="140" name="Google Shape;140;p6"/>
          <p:cNvSpPr txBox="1">
            <a:spLocks noGrp="1"/>
          </p:cNvSpPr>
          <p:nvPr>
            <p:ph type="body" idx="1"/>
          </p:nvPr>
        </p:nvSpPr>
        <p:spPr>
          <a:xfrm>
            <a:off x="403760" y="1066799"/>
            <a:ext cx="11554559" cy="5516563"/>
          </a:xfrm>
          <a:prstGeom prst="rect">
            <a:avLst/>
          </a:prstGeom>
          <a:noFill/>
          <a:ln>
            <a:noFill/>
          </a:ln>
        </p:spPr>
        <p:txBody>
          <a:bodyPr spcFirstLastPara="1" wrap="square" lIns="91425" tIns="45700" rIns="91425" bIns="45700" anchor="t" anchorCtr="0">
            <a:normAutofit/>
          </a:bodyPr>
          <a:lstStyle/>
          <a:p>
            <a:pPr marL="457200" lvl="0" indent="-406400" rtl="0">
              <a:lnSpc>
                <a:spcPct val="150000"/>
              </a:lnSpc>
              <a:spcBef>
                <a:spcPts val="560"/>
              </a:spcBef>
              <a:spcAft>
                <a:spcPts val="0"/>
              </a:spcAft>
              <a:buSzPts val="2800"/>
              <a:buChar char="❑"/>
            </a:pPr>
            <a:r>
              <a:rPr lang="en-US" sz="2400" i="0">
                <a:solidFill>
                  <a:srgbClr val="202124"/>
                </a:solidFill>
                <a:effectLst/>
                <a:latin typeface="Tahoma" panose="020B0604030504040204" pitchFamily="34" charset="0"/>
                <a:ea typeface="Tahoma" panose="020B0604030504040204" pitchFamily="34" charset="0"/>
                <a:cs typeface="Tahoma" panose="020B0604030504040204" pitchFamily="34" charset="0"/>
              </a:rPr>
              <a:t>Trong folder </a:t>
            </a:r>
            <a:r>
              <a:rPr lang="en-US" sz="2400" b="1" i="0">
                <a:solidFill>
                  <a:srgbClr val="202124"/>
                </a:solidFill>
                <a:effectLst/>
                <a:latin typeface="Tahoma" panose="020B0604030504040204" pitchFamily="34" charset="0"/>
                <a:ea typeface="Tahoma" panose="020B0604030504040204" pitchFamily="34" charset="0"/>
                <a:cs typeface="Tahoma" panose="020B0604030504040204" pitchFamily="34" charset="0"/>
              </a:rPr>
              <a:t>config</a:t>
            </a:r>
            <a:r>
              <a:rPr lang="en-US" sz="2400" i="0">
                <a:solidFill>
                  <a:srgbClr val="202124"/>
                </a:solidFill>
                <a:effectLst/>
                <a:latin typeface="Tahoma" panose="020B0604030504040204" pitchFamily="34" charset="0"/>
                <a:ea typeface="Tahoma" panose="020B0604030504040204" pitchFamily="34" charset="0"/>
                <a:cs typeface="Tahoma" panose="020B0604030504040204" pitchFamily="34" charset="0"/>
              </a:rPr>
              <a:t>, tạo folder </a:t>
            </a:r>
            <a:r>
              <a:rPr lang="en-US" sz="2400" b="1" i="0">
                <a:solidFill>
                  <a:srgbClr val="202124"/>
                </a:solidFill>
                <a:effectLst/>
                <a:latin typeface="Tahoma" panose="020B0604030504040204" pitchFamily="34" charset="0"/>
                <a:ea typeface="Tahoma" panose="020B0604030504040204" pitchFamily="34" charset="0"/>
                <a:cs typeface="Tahoma" panose="020B0604030504040204" pitchFamily="34" charset="0"/>
              </a:rPr>
              <a:t>common</a:t>
            </a:r>
            <a:r>
              <a:rPr lang="en-US" sz="2400" i="0">
                <a:solidFill>
                  <a:srgbClr val="202124"/>
                </a:solidFill>
                <a:effectLst/>
                <a:latin typeface="Tahoma" panose="020B0604030504040204" pitchFamily="34" charset="0"/>
                <a:ea typeface="Tahoma" panose="020B0604030504040204" pitchFamily="34" charset="0"/>
                <a:cs typeface="Tahoma" panose="020B0604030504040204" pitchFamily="34" charset="0"/>
              </a:rPr>
              <a:t>, trong folder </a:t>
            </a:r>
            <a:r>
              <a:rPr lang="en-US" sz="2400" b="1" i="0">
                <a:solidFill>
                  <a:srgbClr val="202124"/>
                </a:solidFill>
                <a:effectLst/>
                <a:latin typeface="Tahoma" panose="020B0604030504040204" pitchFamily="34" charset="0"/>
                <a:ea typeface="Tahoma" panose="020B0604030504040204" pitchFamily="34" charset="0"/>
                <a:cs typeface="Tahoma" panose="020B0604030504040204" pitchFamily="34" charset="0"/>
              </a:rPr>
              <a:t>common</a:t>
            </a:r>
            <a:r>
              <a:rPr lang="en-US" sz="2400" i="0">
                <a:solidFill>
                  <a:srgbClr val="202124"/>
                </a:solidFill>
                <a:effectLst/>
                <a:latin typeface="Tahoma" panose="020B0604030504040204" pitchFamily="34" charset="0"/>
                <a:ea typeface="Tahoma" panose="020B0604030504040204" pitchFamily="34" charset="0"/>
                <a:cs typeface="Tahoma" panose="020B0604030504040204" pitchFamily="34" charset="0"/>
              </a:rPr>
              <a:t> tạo file </a:t>
            </a:r>
            <a:r>
              <a:rPr lang="en-US" sz="2400" b="1" i="0">
                <a:solidFill>
                  <a:srgbClr val="202124"/>
                </a:solidFill>
                <a:effectLst/>
                <a:latin typeface="Tahoma" panose="020B0604030504040204" pitchFamily="34" charset="0"/>
                <a:ea typeface="Tahoma" panose="020B0604030504040204" pitchFamily="34" charset="0"/>
                <a:cs typeface="Tahoma" panose="020B0604030504040204" pitchFamily="34" charset="0"/>
              </a:rPr>
              <a:t>upload.js</a:t>
            </a:r>
          </a:p>
        </p:txBody>
      </p:sp>
      <p:pic>
        <p:nvPicPr>
          <p:cNvPr id="3" name="Picture 2">
            <a:extLst>
              <a:ext uri="{FF2B5EF4-FFF2-40B4-BE49-F238E27FC236}">
                <a16:creationId xmlns:a16="http://schemas.microsoft.com/office/drawing/2014/main" id="{1B004211-910D-184C-A31B-FC4D7D1D37CA}"/>
              </a:ext>
            </a:extLst>
          </p:cNvPr>
          <p:cNvPicPr>
            <a:picLocks noChangeAspect="1"/>
          </p:cNvPicPr>
          <p:nvPr/>
        </p:nvPicPr>
        <p:blipFill>
          <a:blip r:embed="rId3"/>
          <a:stretch>
            <a:fillRect/>
          </a:stretch>
        </p:blipFill>
        <p:spPr>
          <a:xfrm>
            <a:off x="4404294" y="1981922"/>
            <a:ext cx="3383412" cy="4601440"/>
          </a:xfrm>
          <a:prstGeom prst="rect">
            <a:avLst/>
          </a:prstGeom>
        </p:spPr>
      </p:pic>
    </p:spTree>
    <p:extLst>
      <p:ext uri="{BB962C8B-B14F-4D97-AF65-F5344CB8AC3E}">
        <p14:creationId xmlns:p14="http://schemas.microsoft.com/office/powerpoint/2010/main" val="3284055297"/>
      </p:ext>
    </p:extLst>
  </p:cSld>
  <p:clrMapOvr>
    <a:masterClrMapping/>
  </p:clrMapOvr>
  <mc:AlternateContent xmlns:mc="http://schemas.openxmlformats.org/markup-compatibility/2006" xmlns:p14="http://schemas.microsoft.com/office/powerpoint/2010/main">
    <mc:Choice Requires="p14">
      <p:transition spd="slow">
        <p14:rippl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6"/>
          <p:cNvSpPr txBox="1">
            <a:spLocks noGrp="1"/>
          </p:cNvSpPr>
          <p:nvPr>
            <p:ph type="title"/>
          </p:nvPr>
        </p:nvSpPr>
        <p:spPr>
          <a:xfrm>
            <a:off x="2235202" y="274638"/>
            <a:ext cx="9347198" cy="487362"/>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FF5A33"/>
              </a:buClr>
              <a:buSzPts val="2800"/>
              <a:buFont typeface="Quattrocento Sans"/>
              <a:buNone/>
            </a:pPr>
            <a:r>
              <a:rPr lang="en-US"/>
              <a:t>Viết code xử lý hình ảnh được upload </a:t>
            </a:r>
            <a:endParaRPr/>
          </a:p>
        </p:txBody>
      </p:sp>
      <p:pic>
        <p:nvPicPr>
          <p:cNvPr id="6" name="Picture 5">
            <a:extLst>
              <a:ext uri="{FF2B5EF4-FFF2-40B4-BE49-F238E27FC236}">
                <a16:creationId xmlns:a16="http://schemas.microsoft.com/office/drawing/2014/main" id="{189582E9-F015-BC4F-40B6-A31D95B30A14}"/>
              </a:ext>
            </a:extLst>
          </p:cNvPr>
          <p:cNvPicPr>
            <a:picLocks noChangeAspect="1"/>
          </p:cNvPicPr>
          <p:nvPr/>
        </p:nvPicPr>
        <p:blipFill>
          <a:blip r:embed="rId3"/>
          <a:stretch>
            <a:fillRect/>
          </a:stretch>
        </p:blipFill>
        <p:spPr>
          <a:xfrm>
            <a:off x="990978" y="1196506"/>
            <a:ext cx="10210044" cy="4747411"/>
          </a:xfrm>
          <a:prstGeom prst="rect">
            <a:avLst/>
          </a:prstGeom>
        </p:spPr>
      </p:pic>
    </p:spTree>
    <p:extLst>
      <p:ext uri="{BB962C8B-B14F-4D97-AF65-F5344CB8AC3E}">
        <p14:creationId xmlns:p14="http://schemas.microsoft.com/office/powerpoint/2010/main" val="687187346"/>
      </p:ext>
    </p:extLst>
  </p:cSld>
  <p:clrMapOvr>
    <a:masterClrMapping/>
  </p:clrMapOvr>
  <mc:AlternateContent xmlns:mc="http://schemas.openxmlformats.org/markup-compatibility/2006" xmlns:p14="http://schemas.microsoft.com/office/powerpoint/2010/main">
    <mc:Choice Requires="p14">
      <p:transition spd="slow">
        <p14:rippl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6"/>
          <p:cNvSpPr txBox="1">
            <a:spLocks noGrp="1"/>
          </p:cNvSpPr>
          <p:nvPr>
            <p:ph type="title"/>
          </p:nvPr>
        </p:nvSpPr>
        <p:spPr>
          <a:xfrm>
            <a:off x="2235202" y="274638"/>
            <a:ext cx="9347198" cy="487362"/>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FF5A33"/>
              </a:buClr>
              <a:buSzPts val="2800"/>
              <a:buFont typeface="Quattrocento Sans"/>
              <a:buNone/>
            </a:pPr>
            <a:r>
              <a:rPr lang="en-US"/>
              <a:t>Viết api post có hình ảnh được upload</a:t>
            </a:r>
            <a:endParaRPr/>
          </a:p>
        </p:txBody>
      </p:sp>
      <p:sp>
        <p:nvSpPr>
          <p:cNvPr id="140" name="Google Shape;140;p6"/>
          <p:cNvSpPr txBox="1">
            <a:spLocks noGrp="1"/>
          </p:cNvSpPr>
          <p:nvPr>
            <p:ph type="body" idx="1"/>
          </p:nvPr>
        </p:nvSpPr>
        <p:spPr>
          <a:xfrm>
            <a:off x="403760" y="1066799"/>
            <a:ext cx="11554559" cy="5516563"/>
          </a:xfrm>
          <a:prstGeom prst="rect">
            <a:avLst/>
          </a:prstGeom>
          <a:noFill/>
          <a:ln>
            <a:noFill/>
          </a:ln>
        </p:spPr>
        <p:txBody>
          <a:bodyPr spcFirstLastPara="1" wrap="square" lIns="91425" tIns="45700" rIns="91425" bIns="45700" anchor="t" anchorCtr="0">
            <a:normAutofit/>
          </a:bodyPr>
          <a:lstStyle/>
          <a:p>
            <a:pPr marL="457200" lvl="0" indent="-406400" rtl="0">
              <a:lnSpc>
                <a:spcPct val="150000"/>
              </a:lnSpc>
              <a:spcBef>
                <a:spcPts val="560"/>
              </a:spcBef>
              <a:spcAft>
                <a:spcPts val="0"/>
              </a:spcAft>
              <a:buSzPts val="2800"/>
              <a:buChar char="❑"/>
            </a:pPr>
            <a:r>
              <a:rPr lang="en-US" sz="2400" i="0">
                <a:solidFill>
                  <a:srgbClr val="202124"/>
                </a:solidFill>
                <a:effectLst/>
                <a:latin typeface="Tahoma" panose="020B0604030504040204" pitchFamily="34" charset="0"/>
                <a:ea typeface="Tahoma" panose="020B0604030504040204" pitchFamily="34" charset="0"/>
                <a:cs typeface="Tahoma" panose="020B0604030504040204" pitchFamily="34" charset="0"/>
              </a:rPr>
              <a:t>Mở file api.js import file upload.js và tạo api thêm mới 1 collection có hình ảnh được upload</a:t>
            </a:r>
            <a:endParaRPr lang="en-US" sz="2400" b="1" i="0">
              <a:solidFill>
                <a:srgbClr val="202124"/>
              </a:solidFill>
              <a:effectLst/>
              <a:latin typeface="Tahoma" panose="020B0604030504040204" pitchFamily="34" charset="0"/>
              <a:ea typeface="Tahoma" panose="020B0604030504040204" pitchFamily="34" charset="0"/>
              <a:cs typeface="Tahoma" panose="020B0604030504040204" pitchFamily="34" charset="0"/>
            </a:endParaRPr>
          </a:p>
        </p:txBody>
      </p:sp>
      <p:pic>
        <p:nvPicPr>
          <p:cNvPr id="4" name="Picture 3">
            <a:extLst>
              <a:ext uri="{FF2B5EF4-FFF2-40B4-BE49-F238E27FC236}">
                <a16:creationId xmlns:a16="http://schemas.microsoft.com/office/drawing/2014/main" id="{AB37EAEA-9E3E-88A7-855C-4FD29C199735}"/>
              </a:ext>
            </a:extLst>
          </p:cNvPr>
          <p:cNvPicPr>
            <a:picLocks noChangeAspect="1"/>
          </p:cNvPicPr>
          <p:nvPr/>
        </p:nvPicPr>
        <p:blipFill>
          <a:blip r:embed="rId3"/>
          <a:stretch>
            <a:fillRect/>
          </a:stretch>
        </p:blipFill>
        <p:spPr>
          <a:xfrm>
            <a:off x="4885279" y="2142611"/>
            <a:ext cx="6697121" cy="4358786"/>
          </a:xfrm>
          <a:prstGeom prst="rect">
            <a:avLst/>
          </a:prstGeom>
        </p:spPr>
      </p:pic>
      <p:pic>
        <p:nvPicPr>
          <p:cNvPr id="6" name="Picture 5">
            <a:extLst>
              <a:ext uri="{FF2B5EF4-FFF2-40B4-BE49-F238E27FC236}">
                <a16:creationId xmlns:a16="http://schemas.microsoft.com/office/drawing/2014/main" id="{CFEFBD51-48C3-E29C-D1FE-10867E298DD3}"/>
              </a:ext>
            </a:extLst>
          </p:cNvPr>
          <p:cNvPicPr>
            <a:picLocks noChangeAspect="1"/>
          </p:cNvPicPr>
          <p:nvPr/>
        </p:nvPicPr>
        <p:blipFill>
          <a:blip r:embed="rId4"/>
          <a:stretch>
            <a:fillRect/>
          </a:stretch>
        </p:blipFill>
        <p:spPr>
          <a:xfrm>
            <a:off x="403760" y="4032419"/>
            <a:ext cx="4092295" cy="289585"/>
          </a:xfrm>
          <a:prstGeom prst="rect">
            <a:avLst/>
          </a:prstGeom>
        </p:spPr>
      </p:pic>
    </p:spTree>
    <p:extLst>
      <p:ext uri="{BB962C8B-B14F-4D97-AF65-F5344CB8AC3E}">
        <p14:creationId xmlns:p14="http://schemas.microsoft.com/office/powerpoint/2010/main" val="2153130663"/>
      </p:ext>
    </p:extLst>
  </p:cSld>
  <p:clrMapOvr>
    <a:masterClrMapping/>
  </p:clrMapOvr>
  <mc:AlternateContent xmlns:mc="http://schemas.openxmlformats.org/markup-compatibility/2006" xmlns:p14="http://schemas.microsoft.com/office/powerpoint/2010/main">
    <mc:Choice Requires="p14">
      <p:transition spd="slow">
        <p14:rippl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6"/>
          <p:cNvSpPr txBox="1">
            <a:spLocks noGrp="1"/>
          </p:cNvSpPr>
          <p:nvPr>
            <p:ph type="title"/>
          </p:nvPr>
        </p:nvSpPr>
        <p:spPr>
          <a:xfrm>
            <a:off x="2235202" y="274638"/>
            <a:ext cx="9347198" cy="487362"/>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FF5A33"/>
              </a:buClr>
              <a:buSzPts val="2800"/>
              <a:buFont typeface="Quattrocento Sans"/>
              <a:buNone/>
            </a:pPr>
            <a:r>
              <a:rPr lang="en-US"/>
              <a:t>Kiểm tra api vừa tạo</a:t>
            </a:r>
            <a:endParaRPr/>
          </a:p>
        </p:txBody>
      </p:sp>
      <p:pic>
        <p:nvPicPr>
          <p:cNvPr id="3" name="Picture 2">
            <a:extLst>
              <a:ext uri="{FF2B5EF4-FFF2-40B4-BE49-F238E27FC236}">
                <a16:creationId xmlns:a16="http://schemas.microsoft.com/office/drawing/2014/main" id="{4FF8DEE1-AC9E-F607-EA6B-E394E080C434}"/>
              </a:ext>
            </a:extLst>
          </p:cNvPr>
          <p:cNvPicPr>
            <a:picLocks noChangeAspect="1"/>
          </p:cNvPicPr>
          <p:nvPr/>
        </p:nvPicPr>
        <p:blipFill>
          <a:blip r:embed="rId3"/>
          <a:stretch>
            <a:fillRect/>
          </a:stretch>
        </p:blipFill>
        <p:spPr>
          <a:xfrm>
            <a:off x="1774591" y="1007002"/>
            <a:ext cx="8642817" cy="5142934"/>
          </a:xfrm>
          <a:prstGeom prst="rect">
            <a:avLst/>
          </a:prstGeom>
        </p:spPr>
      </p:pic>
    </p:spTree>
    <p:extLst>
      <p:ext uri="{BB962C8B-B14F-4D97-AF65-F5344CB8AC3E}">
        <p14:creationId xmlns:p14="http://schemas.microsoft.com/office/powerpoint/2010/main" val="3850101989"/>
      </p:ext>
    </p:extLst>
  </p:cSld>
  <p:clrMapOvr>
    <a:masterClrMapping/>
  </p:clrMapOvr>
  <mc:AlternateContent xmlns:mc="http://schemas.openxmlformats.org/markup-compatibility/2006" xmlns:p14="http://schemas.microsoft.com/office/powerpoint/2010/main">
    <mc:Choice Requires="p14">
      <p:transition spd="slow">
        <p14:rippl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6"/>
          <p:cNvSpPr txBox="1">
            <a:spLocks noGrp="1"/>
          </p:cNvSpPr>
          <p:nvPr>
            <p:ph type="title"/>
          </p:nvPr>
        </p:nvSpPr>
        <p:spPr>
          <a:xfrm>
            <a:off x="2235202" y="274638"/>
            <a:ext cx="9347198" cy="487362"/>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FF5A33"/>
              </a:buClr>
              <a:buSzPts val="2800"/>
              <a:buFont typeface="Quattrocento Sans"/>
              <a:buNone/>
            </a:pPr>
            <a:r>
              <a:rPr lang="en-US"/>
              <a:t>Kiểm tra hình ảnh được upload</a:t>
            </a:r>
            <a:endParaRPr/>
          </a:p>
        </p:txBody>
      </p:sp>
      <p:pic>
        <p:nvPicPr>
          <p:cNvPr id="4" name="Picture 3">
            <a:extLst>
              <a:ext uri="{FF2B5EF4-FFF2-40B4-BE49-F238E27FC236}">
                <a16:creationId xmlns:a16="http://schemas.microsoft.com/office/drawing/2014/main" id="{529B8035-DB96-33C8-DB2E-B3E8E7F3BE6A}"/>
              </a:ext>
            </a:extLst>
          </p:cNvPr>
          <p:cNvPicPr>
            <a:picLocks noChangeAspect="1"/>
          </p:cNvPicPr>
          <p:nvPr/>
        </p:nvPicPr>
        <p:blipFill>
          <a:blip r:embed="rId3"/>
          <a:stretch>
            <a:fillRect/>
          </a:stretch>
        </p:blipFill>
        <p:spPr>
          <a:xfrm>
            <a:off x="1097520" y="1229359"/>
            <a:ext cx="9996959" cy="5142299"/>
          </a:xfrm>
          <a:prstGeom prst="rect">
            <a:avLst/>
          </a:prstGeom>
          <a:ln>
            <a:noFill/>
          </a:ln>
          <a:effectLst>
            <a:softEdge rad="112500"/>
          </a:effectLst>
        </p:spPr>
      </p:pic>
    </p:spTree>
    <p:extLst>
      <p:ext uri="{BB962C8B-B14F-4D97-AF65-F5344CB8AC3E}">
        <p14:creationId xmlns:p14="http://schemas.microsoft.com/office/powerpoint/2010/main" val="513646145"/>
      </p:ext>
    </p:extLst>
  </p:cSld>
  <p:clrMapOvr>
    <a:masterClrMapping/>
  </p:clrMapOvr>
  <mc:AlternateContent xmlns:mc="http://schemas.openxmlformats.org/markup-compatibility/2006" xmlns:p14="http://schemas.microsoft.com/office/powerpoint/2010/main">
    <mc:Choice Requires="p14">
      <p:transition spd="slow">
        <p14:rippl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5"/>
          <p:cNvSpPr/>
          <p:nvPr/>
        </p:nvSpPr>
        <p:spPr>
          <a:xfrm>
            <a:off x="3581400" y="3116799"/>
            <a:ext cx="7648930" cy="76940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800"/>
              <a:buFont typeface="Arial"/>
              <a:buNone/>
            </a:pPr>
            <a:r>
              <a:rPr lang="en-US" sz="4400" b="1" i="0" u="none" strike="noStrike" cap="small">
                <a:solidFill>
                  <a:srgbClr val="F2700E"/>
                </a:solidFill>
                <a:latin typeface="Times New Roman"/>
                <a:ea typeface="Times New Roman"/>
                <a:cs typeface="Times New Roman"/>
                <a:sym typeface="Times New Roman"/>
              </a:rPr>
              <a:t>Gửi mail bằng api</a:t>
            </a:r>
            <a:endParaRPr sz="4400" b="0" i="0" u="none" strike="noStrike" cap="none">
              <a:solidFill>
                <a:srgbClr val="F2700E"/>
              </a:solidFill>
              <a:latin typeface="Times New Roman"/>
              <a:ea typeface="Times New Roman"/>
              <a:cs typeface="Times New Roman"/>
              <a:sym typeface="Times New Roman"/>
            </a:endParaRPr>
          </a:p>
        </p:txBody>
      </p:sp>
      <p:cxnSp>
        <p:nvCxnSpPr>
          <p:cNvPr id="132" name="Google Shape;132;p5"/>
          <p:cNvCxnSpPr/>
          <p:nvPr/>
        </p:nvCxnSpPr>
        <p:spPr>
          <a:xfrm>
            <a:off x="762000" y="3886200"/>
            <a:ext cx="10744200" cy="0"/>
          </a:xfrm>
          <a:prstGeom prst="straightConnector1">
            <a:avLst/>
          </a:prstGeom>
          <a:noFill/>
          <a:ln w="76200" cap="flat" cmpd="thinThick">
            <a:solidFill>
              <a:srgbClr val="FF0000"/>
            </a:solidFill>
            <a:prstDash val="solid"/>
            <a:round/>
            <a:headEnd type="none" w="sm" len="sm"/>
            <a:tailEnd type="none" w="sm" len="sm"/>
          </a:ln>
        </p:spPr>
      </p:cxnSp>
      <p:pic>
        <p:nvPicPr>
          <p:cNvPr id="133" name="Google Shape;133;p5"/>
          <p:cNvPicPr preferRelativeResize="0"/>
          <p:nvPr/>
        </p:nvPicPr>
        <p:blipFill rotWithShape="1">
          <a:blip r:embed="rId3">
            <a:alphaModFix/>
          </a:blip>
          <a:srcRect/>
          <a:stretch/>
        </p:blipFill>
        <p:spPr>
          <a:xfrm>
            <a:off x="1037870" y="1143000"/>
            <a:ext cx="2543530" cy="3781953"/>
          </a:xfrm>
          <a:prstGeom prst="ellipse">
            <a:avLst/>
          </a:prstGeom>
          <a:noFill/>
          <a:ln>
            <a:noFill/>
          </a:ln>
        </p:spPr>
      </p:pic>
      <p:sp>
        <p:nvSpPr>
          <p:cNvPr id="134" name="Google Shape;134;p5"/>
          <p:cNvSpPr txBox="1"/>
          <p:nvPr/>
        </p:nvSpPr>
        <p:spPr>
          <a:xfrm>
            <a:off x="3581400" y="3978534"/>
            <a:ext cx="79248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1" u="none" strike="noStrike" cap="none">
                <a:solidFill>
                  <a:srgbClr val="0000FF"/>
                </a:solidFill>
                <a:latin typeface="Times New Roman"/>
                <a:ea typeface="Times New Roman"/>
                <a:cs typeface="Times New Roman"/>
                <a:sym typeface="Times New Roman"/>
              </a:rPr>
              <a:t>…</a:t>
            </a:r>
            <a:endParaRPr/>
          </a:p>
        </p:txBody>
      </p:sp>
    </p:spTree>
    <p:extLst>
      <p:ext uri="{BB962C8B-B14F-4D97-AF65-F5344CB8AC3E}">
        <p14:creationId xmlns:p14="http://schemas.microsoft.com/office/powerpoint/2010/main" val="16402127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6"/>
          <p:cNvSpPr txBox="1">
            <a:spLocks noGrp="1"/>
          </p:cNvSpPr>
          <p:nvPr>
            <p:ph type="title"/>
          </p:nvPr>
        </p:nvSpPr>
        <p:spPr>
          <a:xfrm>
            <a:off x="2235202" y="274638"/>
            <a:ext cx="9347198" cy="487362"/>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FF5A33"/>
              </a:buClr>
              <a:buSzPts val="2800"/>
              <a:buFont typeface="Quattrocento Sans"/>
              <a:buNone/>
            </a:pPr>
            <a:r>
              <a:rPr lang="en-US"/>
              <a:t>Giới thiệu thư viện nodemailer</a:t>
            </a:r>
            <a:endParaRPr/>
          </a:p>
        </p:txBody>
      </p:sp>
      <p:sp>
        <p:nvSpPr>
          <p:cNvPr id="140" name="Google Shape;140;p6"/>
          <p:cNvSpPr txBox="1">
            <a:spLocks noGrp="1"/>
          </p:cNvSpPr>
          <p:nvPr>
            <p:ph type="body" idx="1"/>
          </p:nvPr>
        </p:nvSpPr>
        <p:spPr>
          <a:xfrm>
            <a:off x="403760" y="1066799"/>
            <a:ext cx="11554559" cy="5516563"/>
          </a:xfrm>
          <a:prstGeom prst="rect">
            <a:avLst/>
          </a:prstGeom>
          <a:noFill/>
          <a:ln>
            <a:noFill/>
          </a:ln>
        </p:spPr>
        <p:txBody>
          <a:bodyPr spcFirstLastPara="1" wrap="square" lIns="91425" tIns="45700" rIns="91425" bIns="45700" anchor="t" anchorCtr="0">
            <a:normAutofit/>
          </a:bodyPr>
          <a:lstStyle/>
          <a:p>
            <a:pPr marL="457200" lvl="0" indent="-406400" rtl="0">
              <a:lnSpc>
                <a:spcPct val="150000"/>
              </a:lnSpc>
              <a:spcBef>
                <a:spcPts val="560"/>
              </a:spcBef>
              <a:spcAft>
                <a:spcPts val="0"/>
              </a:spcAft>
              <a:buSzPts val="2800"/>
              <a:buChar char="❑"/>
            </a:pPr>
            <a:r>
              <a:rPr lang="vi-VN" sz="2200" b="1" i="0">
                <a:solidFill>
                  <a:srgbClr val="202124"/>
                </a:solidFill>
                <a:effectLst/>
                <a:latin typeface="Tahoma" panose="020B0604030504040204" pitchFamily="34" charset="0"/>
                <a:ea typeface="Tahoma" panose="020B0604030504040204" pitchFamily="34" charset="0"/>
                <a:cs typeface="Tahoma" panose="020B0604030504040204" pitchFamily="34" charset="0"/>
              </a:rPr>
              <a:t>Nodemailer</a:t>
            </a:r>
            <a:r>
              <a:rPr lang="vi-VN" sz="2200" b="0" i="0">
                <a:solidFill>
                  <a:srgbClr val="202124"/>
                </a:solidFill>
                <a:effectLst/>
                <a:latin typeface="Tahoma" panose="020B0604030504040204" pitchFamily="34" charset="0"/>
                <a:ea typeface="Tahoma" panose="020B0604030504040204" pitchFamily="34" charset="0"/>
                <a:cs typeface="Tahoma" panose="020B0604030504040204" pitchFamily="34" charset="0"/>
              </a:rPr>
              <a:t> </a:t>
            </a:r>
            <a:r>
              <a:rPr lang="vi-VN" sz="2200" b="0" i="0">
                <a:solidFill>
                  <a:srgbClr val="040C28"/>
                </a:solidFill>
                <a:effectLst/>
                <a:latin typeface="Tahoma" panose="020B0604030504040204" pitchFamily="34" charset="0"/>
                <a:ea typeface="Tahoma" panose="020B0604030504040204" pitchFamily="34" charset="0"/>
                <a:cs typeface="Tahoma" panose="020B0604030504040204" pitchFamily="34" charset="0"/>
              </a:rPr>
              <a:t>là 1 module cho ứng dụng Node.js cho phép gửi mail 1 cách dễ dàng</a:t>
            </a:r>
            <a:r>
              <a:rPr lang="vi-VN" sz="2200" b="0" i="0">
                <a:solidFill>
                  <a:srgbClr val="202124"/>
                </a:solidFill>
                <a:effectLst/>
                <a:latin typeface="Tahoma" panose="020B0604030504040204" pitchFamily="34" charset="0"/>
                <a:ea typeface="Tahoma" panose="020B0604030504040204" pitchFamily="34" charset="0"/>
                <a:cs typeface="Tahoma" panose="020B0604030504040204" pitchFamily="34" charset="0"/>
              </a:rPr>
              <a:t>. Nodemailer là 1 dự án bắt đầu từ năm 2010 khi mà chưa có sự phát triển của các dịch vụ gửi mail và ngày nay đây là giải pháp mà hầu hết người dùng sử dụng cho ứng dụng Nodejs để gửi mail.</a:t>
            </a:r>
            <a:endParaRPr lang="en-US" sz="2200" b="1">
              <a:latin typeface="Tahoma" panose="020B0604030504040204" pitchFamily="34" charset="0"/>
              <a:ea typeface="Tahoma" panose="020B0604030504040204" pitchFamily="34" charset="0"/>
              <a:cs typeface="Tahoma" panose="020B0604030504040204" pitchFamily="34" charset="0"/>
              <a:sym typeface="Tahoma"/>
            </a:endParaRPr>
          </a:p>
        </p:txBody>
      </p:sp>
      <p:pic>
        <p:nvPicPr>
          <p:cNvPr id="4" name="Picture 3" descr="A group of logos with letters and numbers&#10;&#10;Description automatically generated">
            <a:extLst>
              <a:ext uri="{FF2B5EF4-FFF2-40B4-BE49-F238E27FC236}">
                <a16:creationId xmlns:a16="http://schemas.microsoft.com/office/drawing/2014/main" id="{B4887D61-932C-0BB2-E0BE-E1533F85DC69}"/>
              </a:ext>
            </a:extLst>
          </p:cNvPr>
          <p:cNvPicPr>
            <a:picLocks noChangeAspect="1"/>
          </p:cNvPicPr>
          <p:nvPr/>
        </p:nvPicPr>
        <p:blipFill>
          <a:blip r:embed="rId3"/>
          <a:stretch>
            <a:fillRect/>
          </a:stretch>
        </p:blipFill>
        <p:spPr>
          <a:xfrm>
            <a:off x="4003040" y="2994342"/>
            <a:ext cx="5445760" cy="358902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359328424"/>
      </p:ext>
    </p:extLst>
  </p:cSld>
  <p:clrMapOvr>
    <a:masterClrMapping/>
  </p:clrMapOvr>
  <mc:AlternateContent xmlns:mc="http://schemas.openxmlformats.org/markup-compatibility/2006" xmlns:p14="http://schemas.microsoft.com/office/powerpoint/2010/main">
    <mc:Choice Requires="p14">
      <p:transition spd="slow">
        <p14:rippl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6"/>
          <p:cNvSpPr txBox="1">
            <a:spLocks noGrp="1"/>
          </p:cNvSpPr>
          <p:nvPr>
            <p:ph type="title"/>
          </p:nvPr>
        </p:nvSpPr>
        <p:spPr>
          <a:xfrm>
            <a:off x="2235202" y="274638"/>
            <a:ext cx="9347198" cy="487362"/>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FF5A33"/>
              </a:buClr>
              <a:buSzPts val="2800"/>
              <a:buFont typeface="Quattrocento Sans"/>
              <a:buNone/>
            </a:pPr>
            <a:r>
              <a:rPr lang="en-US"/>
              <a:t>Cài đặt thư viện nodemailer</a:t>
            </a:r>
            <a:endParaRPr/>
          </a:p>
        </p:txBody>
      </p:sp>
      <p:sp>
        <p:nvSpPr>
          <p:cNvPr id="140" name="Google Shape;140;p6"/>
          <p:cNvSpPr txBox="1">
            <a:spLocks noGrp="1"/>
          </p:cNvSpPr>
          <p:nvPr>
            <p:ph type="body" idx="1"/>
          </p:nvPr>
        </p:nvSpPr>
        <p:spPr>
          <a:xfrm>
            <a:off x="403760" y="1066799"/>
            <a:ext cx="11554559" cy="5516563"/>
          </a:xfrm>
          <a:prstGeom prst="rect">
            <a:avLst/>
          </a:prstGeom>
          <a:noFill/>
          <a:ln>
            <a:noFill/>
          </a:ln>
        </p:spPr>
        <p:txBody>
          <a:bodyPr spcFirstLastPara="1" wrap="square" lIns="91425" tIns="45700" rIns="91425" bIns="45700" anchor="t" anchorCtr="0">
            <a:normAutofit/>
          </a:bodyPr>
          <a:lstStyle/>
          <a:p>
            <a:pPr marL="457200" lvl="0" indent="-406400" rtl="0">
              <a:lnSpc>
                <a:spcPct val="150000"/>
              </a:lnSpc>
              <a:spcBef>
                <a:spcPts val="560"/>
              </a:spcBef>
              <a:spcAft>
                <a:spcPts val="0"/>
              </a:spcAft>
              <a:buSzPts val="2800"/>
              <a:buChar char="❑"/>
            </a:pPr>
            <a:r>
              <a:rPr lang="en-US" sz="2200" i="0">
                <a:solidFill>
                  <a:srgbClr val="202124"/>
                </a:solidFill>
                <a:effectLst/>
                <a:latin typeface="Tahoma" panose="020B0604030504040204" pitchFamily="34" charset="0"/>
                <a:ea typeface="Tahoma" panose="020B0604030504040204" pitchFamily="34" charset="0"/>
                <a:cs typeface="Tahoma" panose="020B0604030504040204" pitchFamily="34" charset="0"/>
              </a:rPr>
              <a:t>Mở terminal VS Code, sử dụng câu lệnh: </a:t>
            </a:r>
            <a:r>
              <a:rPr lang="en-US" sz="2200" b="1" i="0">
                <a:solidFill>
                  <a:srgbClr val="202124"/>
                </a:solidFill>
                <a:effectLst/>
                <a:latin typeface="Tahoma" panose="020B0604030504040204" pitchFamily="34" charset="0"/>
                <a:ea typeface="Tahoma" panose="020B0604030504040204" pitchFamily="34" charset="0"/>
                <a:cs typeface="Tahoma" panose="020B0604030504040204" pitchFamily="34" charset="0"/>
              </a:rPr>
              <a:t>npm i nodemailer</a:t>
            </a:r>
            <a:endParaRPr lang="en-US" sz="2200" b="1">
              <a:latin typeface="Tahoma" panose="020B0604030504040204" pitchFamily="34" charset="0"/>
              <a:ea typeface="Tahoma" panose="020B0604030504040204" pitchFamily="34" charset="0"/>
              <a:cs typeface="Tahoma" panose="020B0604030504040204" pitchFamily="34" charset="0"/>
              <a:sym typeface="Tahoma"/>
            </a:endParaRPr>
          </a:p>
        </p:txBody>
      </p:sp>
      <p:pic>
        <p:nvPicPr>
          <p:cNvPr id="2" name="Picture 1">
            <a:extLst>
              <a:ext uri="{FF2B5EF4-FFF2-40B4-BE49-F238E27FC236}">
                <a16:creationId xmlns:a16="http://schemas.microsoft.com/office/drawing/2014/main" id="{BDC98C45-DE19-28F3-87BB-95747435684B}"/>
              </a:ext>
            </a:extLst>
          </p:cNvPr>
          <p:cNvPicPr>
            <a:picLocks noChangeAspect="1"/>
          </p:cNvPicPr>
          <p:nvPr/>
        </p:nvPicPr>
        <p:blipFill>
          <a:blip r:embed="rId3"/>
          <a:stretch>
            <a:fillRect/>
          </a:stretch>
        </p:blipFill>
        <p:spPr>
          <a:xfrm>
            <a:off x="2696719" y="2098040"/>
            <a:ext cx="6798562" cy="4272280"/>
          </a:xfrm>
          <a:prstGeom prst="rect">
            <a:avLst/>
          </a:prstGeom>
        </p:spPr>
      </p:pic>
    </p:spTree>
    <p:extLst>
      <p:ext uri="{BB962C8B-B14F-4D97-AF65-F5344CB8AC3E}">
        <p14:creationId xmlns:p14="http://schemas.microsoft.com/office/powerpoint/2010/main" val="670948431"/>
      </p:ext>
    </p:extLst>
  </p:cSld>
  <p:clrMapOvr>
    <a:masterClrMapping/>
  </p:clrMapOvr>
  <mc:AlternateContent xmlns:mc="http://schemas.openxmlformats.org/markup-compatibility/2006" xmlns:p14="http://schemas.microsoft.com/office/powerpoint/2010/main">
    <mc:Choice Requires="p14">
      <p:transition spd="slow">
        <p14:rippl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6"/>
          <p:cNvSpPr txBox="1">
            <a:spLocks noGrp="1"/>
          </p:cNvSpPr>
          <p:nvPr>
            <p:ph type="title"/>
          </p:nvPr>
        </p:nvSpPr>
        <p:spPr>
          <a:xfrm>
            <a:off x="2235202" y="274638"/>
            <a:ext cx="9347198" cy="487362"/>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FF5A33"/>
              </a:buClr>
              <a:buSzPts val="2800"/>
              <a:buFont typeface="Quattrocento Sans"/>
              <a:buNone/>
            </a:pPr>
            <a:r>
              <a:rPr lang="en-US"/>
              <a:t>Cấu hình gửi mail</a:t>
            </a:r>
            <a:endParaRPr/>
          </a:p>
        </p:txBody>
      </p:sp>
      <p:sp>
        <p:nvSpPr>
          <p:cNvPr id="140" name="Google Shape;140;p6"/>
          <p:cNvSpPr txBox="1">
            <a:spLocks noGrp="1"/>
          </p:cNvSpPr>
          <p:nvPr>
            <p:ph type="body" idx="1"/>
          </p:nvPr>
        </p:nvSpPr>
        <p:spPr>
          <a:xfrm>
            <a:off x="403760" y="1066799"/>
            <a:ext cx="11554559" cy="5516563"/>
          </a:xfrm>
          <a:prstGeom prst="rect">
            <a:avLst/>
          </a:prstGeom>
          <a:noFill/>
          <a:ln>
            <a:noFill/>
          </a:ln>
        </p:spPr>
        <p:txBody>
          <a:bodyPr spcFirstLastPara="1" wrap="square" lIns="91425" tIns="45700" rIns="91425" bIns="45700" anchor="t" anchorCtr="0">
            <a:normAutofit/>
          </a:bodyPr>
          <a:lstStyle/>
          <a:p>
            <a:pPr marL="457200" lvl="0" indent="-406400" rtl="0">
              <a:lnSpc>
                <a:spcPct val="150000"/>
              </a:lnSpc>
              <a:spcBef>
                <a:spcPts val="560"/>
              </a:spcBef>
              <a:spcAft>
                <a:spcPts val="0"/>
              </a:spcAft>
              <a:buSzPts val="2800"/>
              <a:buChar char="❑"/>
            </a:pPr>
            <a:r>
              <a:rPr lang="en-US" sz="2200" i="0">
                <a:solidFill>
                  <a:srgbClr val="202124"/>
                </a:solidFill>
                <a:effectLst/>
                <a:latin typeface="Tahoma" panose="020B0604030504040204" pitchFamily="34" charset="0"/>
                <a:ea typeface="Tahoma" panose="020B0604030504040204" pitchFamily="34" charset="0"/>
                <a:cs typeface="Tahoma" panose="020B0604030504040204" pitchFamily="34" charset="0"/>
              </a:rPr>
              <a:t>Trong thư mục </a:t>
            </a:r>
            <a:r>
              <a:rPr lang="en-US" sz="2200" b="1" i="0">
                <a:solidFill>
                  <a:srgbClr val="202124"/>
                </a:solidFill>
                <a:effectLst/>
                <a:latin typeface="Tahoma" panose="020B0604030504040204" pitchFamily="34" charset="0"/>
                <a:ea typeface="Tahoma" panose="020B0604030504040204" pitchFamily="34" charset="0"/>
                <a:cs typeface="Tahoma" panose="020B0604030504040204" pitchFamily="34" charset="0"/>
              </a:rPr>
              <a:t>common</a:t>
            </a:r>
            <a:r>
              <a:rPr lang="en-US" sz="2200" i="0">
                <a:solidFill>
                  <a:srgbClr val="202124"/>
                </a:solidFill>
                <a:effectLst/>
                <a:latin typeface="Tahoma" panose="020B0604030504040204" pitchFamily="34" charset="0"/>
                <a:ea typeface="Tahoma" panose="020B0604030504040204" pitchFamily="34" charset="0"/>
                <a:cs typeface="Tahoma" panose="020B0604030504040204" pitchFamily="34" charset="0"/>
              </a:rPr>
              <a:t> tạo file </a:t>
            </a:r>
            <a:r>
              <a:rPr lang="en-US" sz="2200" b="1" i="0">
                <a:solidFill>
                  <a:srgbClr val="202124"/>
                </a:solidFill>
                <a:effectLst/>
                <a:latin typeface="Tahoma" panose="020B0604030504040204" pitchFamily="34" charset="0"/>
                <a:ea typeface="Tahoma" panose="020B0604030504040204" pitchFamily="34" charset="0"/>
                <a:cs typeface="Tahoma" panose="020B0604030504040204" pitchFamily="34" charset="0"/>
              </a:rPr>
              <a:t>mail.js</a:t>
            </a:r>
            <a:endParaRPr lang="en-US" sz="2200" b="1">
              <a:latin typeface="Tahoma" panose="020B0604030504040204" pitchFamily="34" charset="0"/>
              <a:ea typeface="Tahoma" panose="020B0604030504040204" pitchFamily="34" charset="0"/>
              <a:cs typeface="Tahoma" panose="020B0604030504040204" pitchFamily="34" charset="0"/>
              <a:sym typeface="Tahoma"/>
            </a:endParaRPr>
          </a:p>
        </p:txBody>
      </p:sp>
      <p:pic>
        <p:nvPicPr>
          <p:cNvPr id="4" name="Picture 3">
            <a:extLst>
              <a:ext uri="{FF2B5EF4-FFF2-40B4-BE49-F238E27FC236}">
                <a16:creationId xmlns:a16="http://schemas.microsoft.com/office/drawing/2014/main" id="{3D2F7C6A-3603-7E47-A6E5-1388FC402EA4}"/>
              </a:ext>
            </a:extLst>
          </p:cNvPr>
          <p:cNvPicPr>
            <a:picLocks noChangeAspect="1"/>
          </p:cNvPicPr>
          <p:nvPr/>
        </p:nvPicPr>
        <p:blipFill>
          <a:blip r:embed="rId3"/>
          <a:stretch>
            <a:fillRect/>
          </a:stretch>
        </p:blipFill>
        <p:spPr>
          <a:xfrm>
            <a:off x="2109857" y="1846447"/>
            <a:ext cx="7972286" cy="4178433"/>
          </a:xfrm>
          <a:prstGeom prst="rect">
            <a:avLst/>
          </a:prstGeom>
        </p:spPr>
      </p:pic>
    </p:spTree>
    <p:extLst>
      <p:ext uri="{BB962C8B-B14F-4D97-AF65-F5344CB8AC3E}">
        <p14:creationId xmlns:p14="http://schemas.microsoft.com/office/powerpoint/2010/main" val="576982743"/>
      </p:ext>
    </p:extLst>
  </p:cSld>
  <p:clrMapOvr>
    <a:masterClrMapping/>
  </p:clrMapOvr>
  <mc:AlternateContent xmlns:mc="http://schemas.openxmlformats.org/markup-compatibility/2006" xmlns:p14="http://schemas.microsoft.com/office/powerpoint/2010/main">
    <mc:Choice Requires="p14">
      <p:transition spd="slow">
        <p14:rippl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2"/>
          <p:cNvSpPr txBox="1">
            <a:spLocks noGrp="1"/>
          </p:cNvSpPr>
          <p:nvPr>
            <p:ph type="title"/>
          </p:nvPr>
        </p:nvSpPr>
        <p:spPr>
          <a:xfrm>
            <a:off x="2235202" y="274638"/>
            <a:ext cx="9347198" cy="487362"/>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FF5A33"/>
              </a:buClr>
              <a:buSzPts val="2800"/>
              <a:buFont typeface="Quattrocento Sans"/>
              <a:buNone/>
            </a:pPr>
            <a:r>
              <a:rPr lang="en-US"/>
              <a:t>Giới thiệu môn học</a:t>
            </a:r>
            <a:endParaRPr/>
          </a:p>
        </p:txBody>
      </p:sp>
      <p:sp>
        <p:nvSpPr>
          <p:cNvPr id="111" name="Google Shape;111;p2"/>
          <p:cNvSpPr txBox="1">
            <a:spLocks noGrp="1"/>
          </p:cNvSpPr>
          <p:nvPr>
            <p:ph type="body" idx="1"/>
          </p:nvPr>
        </p:nvSpPr>
        <p:spPr>
          <a:xfrm>
            <a:off x="609600" y="1066799"/>
            <a:ext cx="10972800" cy="5412377"/>
          </a:xfrm>
          <a:prstGeom prst="rect">
            <a:avLst/>
          </a:prstGeom>
          <a:noFill/>
          <a:ln>
            <a:noFill/>
          </a:ln>
        </p:spPr>
        <p:txBody>
          <a:bodyPr spcFirstLastPara="1" wrap="square" lIns="91425" tIns="45700" rIns="91425" bIns="45700" anchor="t" anchorCtr="0">
            <a:normAutofit/>
          </a:bodyPr>
          <a:lstStyle/>
          <a:p>
            <a:pPr marL="457200" lvl="0" indent="-406400" algn="l" rtl="0">
              <a:lnSpc>
                <a:spcPct val="100000"/>
              </a:lnSpc>
              <a:spcBef>
                <a:spcPts val="560"/>
              </a:spcBef>
              <a:spcAft>
                <a:spcPts val="0"/>
              </a:spcAft>
              <a:buClr>
                <a:srgbClr val="FF5A33"/>
              </a:buClr>
              <a:buSzPts val="2800"/>
              <a:buFont typeface="Noto Sans Symbols"/>
              <a:buChar char="❑"/>
            </a:pPr>
            <a:r>
              <a:rPr lang="en-US">
                <a:latin typeface="Tahoma"/>
                <a:ea typeface="Tahoma"/>
                <a:cs typeface="Tahoma"/>
                <a:sym typeface="Tahoma"/>
              </a:rPr>
              <a:t>Tạo API DELETE</a:t>
            </a:r>
          </a:p>
          <a:p>
            <a:pPr marL="457200" lvl="0" indent="-406400" algn="l" rtl="0">
              <a:lnSpc>
                <a:spcPct val="100000"/>
              </a:lnSpc>
              <a:spcBef>
                <a:spcPts val="560"/>
              </a:spcBef>
              <a:spcAft>
                <a:spcPts val="0"/>
              </a:spcAft>
              <a:buClr>
                <a:srgbClr val="FF5A33"/>
              </a:buClr>
              <a:buSzPts val="2800"/>
              <a:buFont typeface="Noto Sans Symbols"/>
              <a:buChar char="❑"/>
            </a:pPr>
            <a:r>
              <a:rPr lang="en-US">
                <a:latin typeface="Tahoma"/>
                <a:ea typeface="Tahoma"/>
                <a:cs typeface="Tahoma"/>
                <a:sym typeface="Tahoma"/>
              </a:rPr>
              <a:t>Upload hảnh lên server</a:t>
            </a:r>
          </a:p>
          <a:p>
            <a:pPr marL="457200" lvl="0" indent="-406400" algn="l" rtl="0">
              <a:lnSpc>
                <a:spcPct val="100000"/>
              </a:lnSpc>
              <a:spcBef>
                <a:spcPts val="560"/>
              </a:spcBef>
              <a:spcAft>
                <a:spcPts val="0"/>
              </a:spcAft>
              <a:buClr>
                <a:srgbClr val="FF5A33"/>
              </a:buClr>
              <a:buSzPts val="2800"/>
              <a:buFont typeface="Noto Sans Symbols"/>
              <a:buChar char="❑"/>
            </a:pPr>
            <a:r>
              <a:rPr lang="en-US">
                <a:latin typeface="Tahoma"/>
                <a:ea typeface="Tahoma"/>
                <a:cs typeface="Tahoma"/>
                <a:sym typeface="Tahoma"/>
              </a:rPr>
              <a:t>Gửi mail bằng API</a:t>
            </a:r>
          </a:p>
          <a:p>
            <a:pPr marL="457200" lvl="0" indent="-406400" algn="l" rtl="0">
              <a:lnSpc>
                <a:spcPct val="100000"/>
              </a:lnSpc>
              <a:spcBef>
                <a:spcPts val="560"/>
              </a:spcBef>
              <a:spcAft>
                <a:spcPts val="0"/>
              </a:spcAft>
              <a:buClr>
                <a:srgbClr val="FF5A33"/>
              </a:buClr>
              <a:buSzPts val="2800"/>
              <a:buFont typeface="Noto Sans Symbols"/>
              <a:buChar char="❑"/>
            </a:pPr>
            <a:r>
              <a:rPr lang="en-US">
                <a:latin typeface="Tahoma"/>
                <a:ea typeface="Tahoma"/>
                <a:cs typeface="Tahoma"/>
                <a:sym typeface="Tahoma"/>
              </a:rPr>
              <a:t>Sử dụng authentication – Json Web Token (JWT)</a:t>
            </a:r>
          </a:p>
        </p:txBody>
      </p:sp>
    </p:spTree>
  </p:cSld>
  <p:clrMapOvr>
    <a:masterClrMapping/>
  </p:clrMapOvr>
  <mc:AlternateContent xmlns:mc="http://schemas.openxmlformats.org/markup-compatibility/2006" xmlns:p14="http://schemas.microsoft.com/office/powerpoint/2010/main">
    <mc:Choice Requires="p14">
      <p:transition spd="slow">
        <p14:rippl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6"/>
          <p:cNvSpPr txBox="1">
            <a:spLocks noGrp="1"/>
          </p:cNvSpPr>
          <p:nvPr>
            <p:ph type="title"/>
          </p:nvPr>
        </p:nvSpPr>
        <p:spPr>
          <a:xfrm>
            <a:off x="2235202" y="274638"/>
            <a:ext cx="9347198" cy="487362"/>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FF5A33"/>
              </a:buClr>
              <a:buSzPts val="2800"/>
              <a:buFont typeface="Quattrocento Sans"/>
              <a:buNone/>
            </a:pPr>
            <a:r>
              <a:rPr lang="en-US"/>
              <a:t>Viết api gửi mail</a:t>
            </a:r>
            <a:endParaRPr/>
          </a:p>
        </p:txBody>
      </p:sp>
      <p:sp>
        <p:nvSpPr>
          <p:cNvPr id="140" name="Google Shape;140;p6"/>
          <p:cNvSpPr txBox="1">
            <a:spLocks noGrp="1"/>
          </p:cNvSpPr>
          <p:nvPr>
            <p:ph type="body" idx="1"/>
          </p:nvPr>
        </p:nvSpPr>
        <p:spPr>
          <a:xfrm>
            <a:off x="403760" y="1066799"/>
            <a:ext cx="11554559" cy="5516563"/>
          </a:xfrm>
          <a:prstGeom prst="rect">
            <a:avLst/>
          </a:prstGeom>
          <a:noFill/>
          <a:ln>
            <a:noFill/>
          </a:ln>
        </p:spPr>
        <p:txBody>
          <a:bodyPr spcFirstLastPara="1" wrap="square" lIns="91425" tIns="45700" rIns="91425" bIns="45700" anchor="t" anchorCtr="0">
            <a:normAutofit/>
          </a:bodyPr>
          <a:lstStyle/>
          <a:p>
            <a:pPr marL="457200" lvl="0" indent="-406400" rtl="0">
              <a:lnSpc>
                <a:spcPct val="150000"/>
              </a:lnSpc>
              <a:spcBef>
                <a:spcPts val="560"/>
              </a:spcBef>
              <a:spcAft>
                <a:spcPts val="0"/>
              </a:spcAft>
              <a:buSzPts val="2800"/>
              <a:buChar char="❑"/>
            </a:pPr>
            <a:r>
              <a:rPr lang="en-US" sz="2200" i="0">
                <a:solidFill>
                  <a:srgbClr val="202124"/>
                </a:solidFill>
                <a:effectLst/>
                <a:latin typeface="Tahoma" panose="020B0604030504040204" pitchFamily="34" charset="0"/>
                <a:ea typeface="Tahoma" panose="020B0604030504040204" pitchFamily="34" charset="0"/>
                <a:cs typeface="Tahoma" panose="020B0604030504040204" pitchFamily="34" charset="0"/>
              </a:rPr>
              <a:t>Trong file api.js import file mail.js và tạo API đăng ký user kết hợp gửi mail</a:t>
            </a:r>
            <a:endParaRPr lang="en-US" sz="2200" b="1">
              <a:latin typeface="Tahoma" panose="020B0604030504040204" pitchFamily="34" charset="0"/>
              <a:ea typeface="Tahoma" panose="020B0604030504040204" pitchFamily="34" charset="0"/>
              <a:cs typeface="Tahoma" panose="020B0604030504040204" pitchFamily="34" charset="0"/>
              <a:sym typeface="Tahoma"/>
            </a:endParaRPr>
          </a:p>
        </p:txBody>
      </p:sp>
      <p:pic>
        <p:nvPicPr>
          <p:cNvPr id="6" name="Picture 5">
            <a:extLst>
              <a:ext uri="{FF2B5EF4-FFF2-40B4-BE49-F238E27FC236}">
                <a16:creationId xmlns:a16="http://schemas.microsoft.com/office/drawing/2014/main" id="{9482F24C-551C-4B21-6B02-BB19025BFAE0}"/>
              </a:ext>
            </a:extLst>
          </p:cNvPr>
          <p:cNvPicPr>
            <a:picLocks noChangeAspect="1"/>
          </p:cNvPicPr>
          <p:nvPr/>
        </p:nvPicPr>
        <p:blipFill>
          <a:blip r:embed="rId3"/>
          <a:stretch>
            <a:fillRect/>
          </a:stretch>
        </p:blipFill>
        <p:spPr>
          <a:xfrm>
            <a:off x="3142875" y="1875366"/>
            <a:ext cx="6072245" cy="4707996"/>
          </a:xfrm>
          <a:prstGeom prst="rect">
            <a:avLst/>
          </a:prstGeom>
        </p:spPr>
      </p:pic>
    </p:spTree>
    <p:extLst>
      <p:ext uri="{BB962C8B-B14F-4D97-AF65-F5344CB8AC3E}">
        <p14:creationId xmlns:p14="http://schemas.microsoft.com/office/powerpoint/2010/main" val="654130365"/>
      </p:ext>
    </p:extLst>
  </p:cSld>
  <p:clrMapOvr>
    <a:masterClrMapping/>
  </p:clrMapOvr>
  <mc:AlternateContent xmlns:mc="http://schemas.openxmlformats.org/markup-compatibility/2006" xmlns:p14="http://schemas.microsoft.com/office/powerpoint/2010/main">
    <mc:Choice Requires="p14">
      <p:transition spd="slow">
        <p14:rippl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6"/>
          <p:cNvSpPr txBox="1">
            <a:spLocks noGrp="1"/>
          </p:cNvSpPr>
          <p:nvPr>
            <p:ph type="title"/>
          </p:nvPr>
        </p:nvSpPr>
        <p:spPr>
          <a:xfrm>
            <a:off x="2235202" y="274638"/>
            <a:ext cx="9347198" cy="487362"/>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FF5A33"/>
              </a:buClr>
              <a:buSzPts val="2800"/>
              <a:buFont typeface="Quattrocento Sans"/>
              <a:buNone/>
            </a:pPr>
            <a:r>
              <a:rPr lang="en-US"/>
              <a:t>Kiểm tra api gửi mail</a:t>
            </a:r>
            <a:endParaRPr/>
          </a:p>
        </p:txBody>
      </p:sp>
      <p:pic>
        <p:nvPicPr>
          <p:cNvPr id="4" name="Picture 3">
            <a:extLst>
              <a:ext uri="{FF2B5EF4-FFF2-40B4-BE49-F238E27FC236}">
                <a16:creationId xmlns:a16="http://schemas.microsoft.com/office/drawing/2014/main" id="{884E3B4A-6A7A-E9BF-017B-D1450D99DDEC}"/>
              </a:ext>
            </a:extLst>
          </p:cNvPr>
          <p:cNvPicPr>
            <a:picLocks noChangeAspect="1"/>
          </p:cNvPicPr>
          <p:nvPr/>
        </p:nvPicPr>
        <p:blipFill>
          <a:blip r:embed="rId3"/>
          <a:stretch>
            <a:fillRect/>
          </a:stretch>
        </p:blipFill>
        <p:spPr>
          <a:xfrm>
            <a:off x="1564412" y="1063784"/>
            <a:ext cx="9063175" cy="5519578"/>
          </a:xfrm>
          <a:prstGeom prst="rect">
            <a:avLst/>
          </a:prstGeom>
        </p:spPr>
      </p:pic>
    </p:spTree>
    <p:extLst>
      <p:ext uri="{BB962C8B-B14F-4D97-AF65-F5344CB8AC3E}">
        <p14:creationId xmlns:p14="http://schemas.microsoft.com/office/powerpoint/2010/main" val="2102729454"/>
      </p:ext>
    </p:extLst>
  </p:cSld>
  <p:clrMapOvr>
    <a:masterClrMapping/>
  </p:clrMapOvr>
  <mc:AlternateContent xmlns:mc="http://schemas.openxmlformats.org/markup-compatibility/2006" xmlns:p14="http://schemas.microsoft.com/office/powerpoint/2010/main">
    <mc:Choice Requires="p14">
      <p:transition spd="slow">
        <p14:rippl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6"/>
          <p:cNvSpPr txBox="1">
            <a:spLocks noGrp="1"/>
          </p:cNvSpPr>
          <p:nvPr>
            <p:ph type="title"/>
          </p:nvPr>
        </p:nvSpPr>
        <p:spPr>
          <a:xfrm>
            <a:off x="2235202" y="274638"/>
            <a:ext cx="9347198" cy="487362"/>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FF5A33"/>
              </a:buClr>
              <a:buSzPts val="2800"/>
              <a:buFont typeface="Quattrocento Sans"/>
              <a:buNone/>
            </a:pPr>
            <a:r>
              <a:rPr lang="en-US"/>
              <a:t>Kiểm tra email</a:t>
            </a:r>
            <a:endParaRPr/>
          </a:p>
        </p:txBody>
      </p:sp>
      <p:pic>
        <p:nvPicPr>
          <p:cNvPr id="3" name="Picture 2">
            <a:extLst>
              <a:ext uri="{FF2B5EF4-FFF2-40B4-BE49-F238E27FC236}">
                <a16:creationId xmlns:a16="http://schemas.microsoft.com/office/drawing/2014/main" id="{7304B5F1-688B-599E-9B3C-C8D1A632824B}"/>
              </a:ext>
            </a:extLst>
          </p:cNvPr>
          <p:cNvPicPr>
            <a:picLocks noChangeAspect="1"/>
          </p:cNvPicPr>
          <p:nvPr/>
        </p:nvPicPr>
        <p:blipFill>
          <a:blip r:embed="rId3"/>
          <a:stretch>
            <a:fillRect/>
          </a:stretch>
        </p:blipFill>
        <p:spPr>
          <a:xfrm>
            <a:off x="1122680" y="1708336"/>
            <a:ext cx="9946640" cy="3888368"/>
          </a:xfrm>
          <a:prstGeom prst="rect">
            <a:avLst/>
          </a:prstGeom>
        </p:spPr>
      </p:pic>
    </p:spTree>
    <p:extLst>
      <p:ext uri="{BB962C8B-B14F-4D97-AF65-F5344CB8AC3E}">
        <p14:creationId xmlns:p14="http://schemas.microsoft.com/office/powerpoint/2010/main" val="2375994438"/>
      </p:ext>
    </p:extLst>
  </p:cSld>
  <p:clrMapOvr>
    <a:masterClrMapping/>
  </p:clrMapOvr>
  <mc:AlternateContent xmlns:mc="http://schemas.openxmlformats.org/markup-compatibility/2006" xmlns:p14="http://schemas.microsoft.com/office/powerpoint/2010/main">
    <mc:Choice Requires="p14">
      <p:transition spd="slow">
        <p14:rippl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5"/>
          <p:cNvSpPr/>
          <p:nvPr/>
        </p:nvSpPr>
        <p:spPr>
          <a:xfrm>
            <a:off x="3581400" y="3116799"/>
            <a:ext cx="7648930" cy="76940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800"/>
              <a:buFont typeface="Arial"/>
              <a:buNone/>
            </a:pPr>
            <a:r>
              <a:rPr lang="en-US" sz="4400" b="1" i="0" u="none" strike="noStrike" cap="small">
                <a:solidFill>
                  <a:srgbClr val="F2700E"/>
                </a:solidFill>
                <a:latin typeface="Times New Roman"/>
                <a:ea typeface="Times New Roman"/>
                <a:cs typeface="Times New Roman"/>
                <a:sym typeface="Times New Roman"/>
              </a:rPr>
              <a:t>Authentication - jwt</a:t>
            </a:r>
            <a:endParaRPr sz="4400" b="0" i="0" u="none" strike="noStrike" cap="none">
              <a:solidFill>
                <a:srgbClr val="F2700E"/>
              </a:solidFill>
              <a:latin typeface="Times New Roman"/>
              <a:ea typeface="Times New Roman"/>
              <a:cs typeface="Times New Roman"/>
              <a:sym typeface="Times New Roman"/>
            </a:endParaRPr>
          </a:p>
        </p:txBody>
      </p:sp>
      <p:cxnSp>
        <p:nvCxnSpPr>
          <p:cNvPr id="132" name="Google Shape;132;p5"/>
          <p:cNvCxnSpPr/>
          <p:nvPr/>
        </p:nvCxnSpPr>
        <p:spPr>
          <a:xfrm>
            <a:off x="762000" y="3886200"/>
            <a:ext cx="10744200" cy="0"/>
          </a:xfrm>
          <a:prstGeom prst="straightConnector1">
            <a:avLst/>
          </a:prstGeom>
          <a:noFill/>
          <a:ln w="76200" cap="flat" cmpd="thinThick">
            <a:solidFill>
              <a:srgbClr val="FF0000"/>
            </a:solidFill>
            <a:prstDash val="solid"/>
            <a:round/>
            <a:headEnd type="none" w="sm" len="sm"/>
            <a:tailEnd type="none" w="sm" len="sm"/>
          </a:ln>
        </p:spPr>
      </p:cxnSp>
      <p:pic>
        <p:nvPicPr>
          <p:cNvPr id="133" name="Google Shape;133;p5"/>
          <p:cNvPicPr preferRelativeResize="0"/>
          <p:nvPr/>
        </p:nvPicPr>
        <p:blipFill rotWithShape="1">
          <a:blip r:embed="rId3">
            <a:alphaModFix/>
          </a:blip>
          <a:srcRect/>
          <a:stretch/>
        </p:blipFill>
        <p:spPr>
          <a:xfrm>
            <a:off x="1037870" y="1143000"/>
            <a:ext cx="2543530" cy="3781953"/>
          </a:xfrm>
          <a:prstGeom prst="ellipse">
            <a:avLst/>
          </a:prstGeom>
          <a:noFill/>
          <a:ln>
            <a:noFill/>
          </a:ln>
        </p:spPr>
      </p:pic>
      <p:sp>
        <p:nvSpPr>
          <p:cNvPr id="134" name="Google Shape;134;p5"/>
          <p:cNvSpPr txBox="1"/>
          <p:nvPr/>
        </p:nvSpPr>
        <p:spPr>
          <a:xfrm>
            <a:off x="3581400" y="3978534"/>
            <a:ext cx="79248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1" u="none" strike="noStrike" cap="none">
                <a:solidFill>
                  <a:srgbClr val="0000FF"/>
                </a:solidFill>
                <a:latin typeface="Times New Roman"/>
                <a:ea typeface="Times New Roman"/>
                <a:cs typeface="Times New Roman"/>
                <a:sym typeface="Times New Roman"/>
              </a:rPr>
              <a:t>…</a:t>
            </a:r>
            <a:endParaRPr/>
          </a:p>
        </p:txBody>
      </p:sp>
    </p:spTree>
    <p:extLst>
      <p:ext uri="{BB962C8B-B14F-4D97-AF65-F5344CB8AC3E}">
        <p14:creationId xmlns:p14="http://schemas.microsoft.com/office/powerpoint/2010/main" val="42703941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6"/>
          <p:cNvSpPr txBox="1">
            <a:spLocks noGrp="1"/>
          </p:cNvSpPr>
          <p:nvPr>
            <p:ph type="title"/>
          </p:nvPr>
        </p:nvSpPr>
        <p:spPr>
          <a:xfrm>
            <a:off x="2235202" y="274638"/>
            <a:ext cx="9347198" cy="487362"/>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FF5A33"/>
              </a:buClr>
              <a:buSzPts val="2800"/>
              <a:buFont typeface="Quattrocento Sans"/>
              <a:buNone/>
            </a:pPr>
            <a:r>
              <a:rPr lang="en-US"/>
              <a:t>Giới thiệu json web token (jwt)</a:t>
            </a:r>
            <a:endParaRPr/>
          </a:p>
        </p:txBody>
      </p:sp>
      <p:sp>
        <p:nvSpPr>
          <p:cNvPr id="140" name="Google Shape;140;p6"/>
          <p:cNvSpPr txBox="1">
            <a:spLocks noGrp="1"/>
          </p:cNvSpPr>
          <p:nvPr>
            <p:ph type="body" idx="1"/>
          </p:nvPr>
        </p:nvSpPr>
        <p:spPr>
          <a:xfrm>
            <a:off x="403760" y="1066799"/>
            <a:ext cx="11554559" cy="5516563"/>
          </a:xfrm>
          <a:prstGeom prst="rect">
            <a:avLst/>
          </a:prstGeom>
          <a:noFill/>
          <a:ln>
            <a:noFill/>
          </a:ln>
        </p:spPr>
        <p:txBody>
          <a:bodyPr spcFirstLastPara="1" wrap="square" lIns="91425" tIns="45700" rIns="91425" bIns="45700" anchor="t" anchorCtr="0">
            <a:normAutofit/>
          </a:bodyPr>
          <a:lstStyle/>
          <a:p>
            <a:pPr marL="457200" lvl="0" indent="-406400" rtl="0">
              <a:lnSpc>
                <a:spcPct val="150000"/>
              </a:lnSpc>
              <a:spcBef>
                <a:spcPts val="560"/>
              </a:spcBef>
              <a:spcAft>
                <a:spcPts val="0"/>
              </a:spcAft>
              <a:buSzPts val="2800"/>
              <a:buChar char="❑"/>
            </a:pPr>
            <a:r>
              <a:rPr lang="vi-VN" sz="2200">
                <a:solidFill>
                  <a:schemeClr val="tx1"/>
                </a:solidFill>
                <a:effectLst/>
                <a:latin typeface="Tahoma" panose="020B0604030504040204" pitchFamily="34" charset="0"/>
                <a:ea typeface="Tahoma" panose="020B0604030504040204" pitchFamily="34" charset="0"/>
                <a:cs typeface="Tahoma" panose="020B0604030504040204" pitchFamily="34" charset="0"/>
              </a:rPr>
              <a:t>JWT (JSON Web Token) là một tiêu chuẩn mở được sử dụng để chia sẻ thông tin bảo mật giữa </a:t>
            </a:r>
            <a:r>
              <a:rPr lang="vi-VN" sz="2200">
                <a:solidFill>
                  <a:schemeClr val="tx1"/>
                </a:solidFill>
                <a:latin typeface="Tahoma" panose="020B0604030504040204" pitchFamily="34" charset="0"/>
                <a:ea typeface="Tahoma" panose="020B0604030504040204" pitchFamily="34" charset="0"/>
                <a:cs typeface="Tahoma" panose="020B0604030504040204" pitchFamily="34" charset="0"/>
              </a:rPr>
              <a:t>client </a:t>
            </a:r>
            <a:r>
              <a:rPr lang="vi-VN" sz="2200">
                <a:solidFill>
                  <a:schemeClr val="tx1"/>
                </a:solidFill>
                <a:effectLst/>
                <a:latin typeface="Tahoma" panose="020B0604030504040204" pitchFamily="34" charset="0"/>
                <a:ea typeface="Tahoma" panose="020B0604030504040204" pitchFamily="34" charset="0"/>
                <a:cs typeface="Tahoma" panose="020B0604030504040204" pitchFamily="34" charset="0"/>
              </a:rPr>
              <a:t>và </a:t>
            </a:r>
            <a:r>
              <a:rPr lang="vi-VN" sz="2200">
                <a:solidFill>
                  <a:schemeClr val="tx1"/>
                </a:solidFill>
                <a:latin typeface="Tahoma" panose="020B0604030504040204" pitchFamily="34" charset="0"/>
                <a:ea typeface="Tahoma" panose="020B0604030504040204" pitchFamily="34" charset="0"/>
                <a:cs typeface="Tahoma" panose="020B0604030504040204" pitchFamily="34" charset="0"/>
              </a:rPr>
              <a:t>server</a:t>
            </a:r>
            <a:r>
              <a:rPr lang="vi-VN" sz="2200">
                <a:solidFill>
                  <a:schemeClr val="tx1"/>
                </a:solidFill>
                <a:effectLst/>
                <a:latin typeface="Tahoma" panose="020B0604030504040204" pitchFamily="34" charset="0"/>
                <a:ea typeface="Tahoma" panose="020B0604030504040204" pitchFamily="34" charset="0"/>
                <a:cs typeface="Tahoma" panose="020B0604030504040204" pitchFamily="34" charset="0"/>
              </a:rPr>
              <a:t>. Mỗi JWT đều chứa các đối tượng </a:t>
            </a:r>
            <a:r>
              <a:rPr lang="vi-VN" sz="2200">
                <a:solidFill>
                  <a:schemeClr val="tx1"/>
                </a:solidFill>
                <a:latin typeface="Tahoma" panose="020B0604030504040204" pitchFamily="34" charset="0"/>
                <a:ea typeface="Tahoma" panose="020B0604030504040204" pitchFamily="34" charset="0"/>
                <a:cs typeface="Tahoma" panose="020B0604030504040204" pitchFamily="34" charset="0"/>
              </a:rPr>
              <a:t>JSON</a:t>
            </a:r>
            <a:r>
              <a:rPr lang="vi-VN" sz="2200">
                <a:solidFill>
                  <a:schemeClr val="tx1"/>
                </a:solidFill>
                <a:effectLst/>
                <a:latin typeface="Tahoma" panose="020B0604030504040204" pitchFamily="34" charset="0"/>
                <a:ea typeface="Tahoma" panose="020B0604030504040204" pitchFamily="34" charset="0"/>
                <a:cs typeface="Tahoma" panose="020B0604030504040204" pitchFamily="34" charset="0"/>
              </a:rPr>
              <a:t> được mã hoá và một bộ quyền sở hữu (claim). JWT được ký bằng thuật toán cryptographic để đảm bảo các quyền sở hữu không thể bị thay đổi sau khi phát hành</a:t>
            </a:r>
            <a:r>
              <a:rPr lang="vi-VN" sz="2200">
                <a:solidFill>
                  <a:schemeClr val="tx1"/>
                </a:solidFill>
                <a:latin typeface="Tahoma" panose="020B0604030504040204" pitchFamily="34" charset="0"/>
                <a:ea typeface="Tahoma" panose="020B0604030504040204" pitchFamily="34" charset="0"/>
                <a:cs typeface="Tahoma" panose="020B0604030504040204" pitchFamily="34" charset="0"/>
              </a:rPr>
              <a:t> token</a:t>
            </a:r>
            <a:r>
              <a:rPr lang="vi-VN" sz="2200">
                <a:solidFill>
                  <a:schemeClr val="tx1"/>
                </a:solidFill>
                <a:effectLst/>
                <a:latin typeface="Tahoma" panose="020B0604030504040204" pitchFamily="34" charset="0"/>
                <a:ea typeface="Tahoma" panose="020B0604030504040204" pitchFamily="34" charset="0"/>
                <a:cs typeface="Tahoma" panose="020B0604030504040204" pitchFamily="34" charset="0"/>
              </a:rPr>
              <a:t>.</a:t>
            </a:r>
            <a:endParaRPr lang="en-US" sz="2200">
              <a:solidFill>
                <a:schemeClr val="tx1"/>
              </a:solidFill>
              <a:latin typeface="Tahoma" panose="020B0604030504040204" pitchFamily="34" charset="0"/>
              <a:ea typeface="Tahoma" panose="020B0604030504040204" pitchFamily="34" charset="0"/>
              <a:cs typeface="Tahoma" panose="020B0604030504040204" pitchFamily="34" charset="0"/>
              <a:sym typeface="Tahoma"/>
            </a:endParaRPr>
          </a:p>
        </p:txBody>
      </p:sp>
      <p:pic>
        <p:nvPicPr>
          <p:cNvPr id="3" name="Picture 2" descr="A puzzle pieces with numbers and words&#10;&#10;Description automatically generated">
            <a:extLst>
              <a:ext uri="{FF2B5EF4-FFF2-40B4-BE49-F238E27FC236}">
                <a16:creationId xmlns:a16="http://schemas.microsoft.com/office/drawing/2014/main" id="{3B259736-93C5-46D0-1DF6-DE09732AA885}"/>
              </a:ext>
            </a:extLst>
          </p:cNvPr>
          <p:cNvPicPr>
            <a:picLocks noChangeAspect="1"/>
          </p:cNvPicPr>
          <p:nvPr/>
        </p:nvPicPr>
        <p:blipFill>
          <a:blip r:embed="rId3"/>
          <a:stretch>
            <a:fillRect/>
          </a:stretch>
        </p:blipFill>
        <p:spPr>
          <a:xfrm>
            <a:off x="3382399" y="3322320"/>
            <a:ext cx="5427201" cy="3063354"/>
          </a:xfrm>
          <a:prstGeom prst="rect">
            <a:avLst/>
          </a:prstGeom>
          <a:ln>
            <a:noFill/>
          </a:ln>
          <a:effectLst>
            <a:softEdge rad="112500"/>
          </a:effectLst>
        </p:spPr>
      </p:pic>
    </p:spTree>
    <p:extLst>
      <p:ext uri="{BB962C8B-B14F-4D97-AF65-F5344CB8AC3E}">
        <p14:creationId xmlns:p14="http://schemas.microsoft.com/office/powerpoint/2010/main" val="2012884422"/>
      </p:ext>
    </p:extLst>
  </p:cSld>
  <p:clrMapOvr>
    <a:masterClrMapping/>
  </p:clrMapOvr>
  <mc:AlternateContent xmlns:mc="http://schemas.openxmlformats.org/markup-compatibility/2006" xmlns:p14="http://schemas.microsoft.com/office/powerpoint/2010/main">
    <mc:Choice Requires="p14">
      <p:transition spd="slow">
        <p14:rippl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6"/>
          <p:cNvSpPr txBox="1">
            <a:spLocks noGrp="1"/>
          </p:cNvSpPr>
          <p:nvPr>
            <p:ph type="title"/>
          </p:nvPr>
        </p:nvSpPr>
        <p:spPr>
          <a:xfrm>
            <a:off x="2235202" y="274638"/>
            <a:ext cx="9347198" cy="487362"/>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FF5A33"/>
              </a:buClr>
              <a:buSzPts val="2800"/>
              <a:buFont typeface="Quattrocento Sans"/>
              <a:buNone/>
            </a:pPr>
            <a:r>
              <a:rPr lang="en-US"/>
              <a:t>Cài đặt thư viện jwt, viết api login</a:t>
            </a:r>
            <a:endParaRPr/>
          </a:p>
        </p:txBody>
      </p:sp>
      <p:sp>
        <p:nvSpPr>
          <p:cNvPr id="140" name="Google Shape;140;p6"/>
          <p:cNvSpPr txBox="1">
            <a:spLocks noGrp="1"/>
          </p:cNvSpPr>
          <p:nvPr>
            <p:ph type="body" idx="1"/>
          </p:nvPr>
        </p:nvSpPr>
        <p:spPr>
          <a:xfrm>
            <a:off x="403760" y="1066799"/>
            <a:ext cx="11554559" cy="5516563"/>
          </a:xfrm>
          <a:prstGeom prst="rect">
            <a:avLst/>
          </a:prstGeom>
          <a:noFill/>
          <a:ln>
            <a:noFill/>
          </a:ln>
        </p:spPr>
        <p:txBody>
          <a:bodyPr spcFirstLastPara="1" wrap="square" lIns="91425" tIns="45700" rIns="91425" bIns="45700" anchor="t" anchorCtr="0">
            <a:normAutofit/>
          </a:bodyPr>
          <a:lstStyle/>
          <a:p>
            <a:pPr marL="457200" lvl="0" indent="-406400" rtl="0">
              <a:lnSpc>
                <a:spcPct val="150000"/>
              </a:lnSpc>
              <a:spcBef>
                <a:spcPts val="560"/>
              </a:spcBef>
              <a:spcAft>
                <a:spcPts val="0"/>
              </a:spcAft>
              <a:buSzPts val="2800"/>
              <a:buChar char="❑"/>
            </a:pPr>
            <a:r>
              <a:rPr lang="en-US" sz="2200">
                <a:solidFill>
                  <a:schemeClr val="tx1"/>
                </a:solidFill>
                <a:latin typeface="Tahoma" panose="020B0604030504040204" pitchFamily="34" charset="0"/>
                <a:ea typeface="Tahoma" panose="020B0604030504040204" pitchFamily="34" charset="0"/>
                <a:cs typeface="Tahoma" panose="020B0604030504040204" pitchFamily="34" charset="0"/>
                <a:sym typeface="Tahoma"/>
              </a:rPr>
              <a:t>Mở terminal VS Code, gõ lệnh: </a:t>
            </a:r>
            <a:r>
              <a:rPr lang="en-US" sz="2200" b="1">
                <a:solidFill>
                  <a:schemeClr val="tx1"/>
                </a:solidFill>
                <a:latin typeface="Tahoma" panose="020B0604030504040204" pitchFamily="34" charset="0"/>
                <a:ea typeface="Tahoma" panose="020B0604030504040204" pitchFamily="34" charset="0"/>
                <a:cs typeface="Tahoma" panose="020B0604030504040204" pitchFamily="34" charset="0"/>
                <a:sym typeface="Tahoma"/>
              </a:rPr>
              <a:t>npm i jsonwebtoken</a:t>
            </a:r>
          </a:p>
          <a:p>
            <a:pPr marL="457200" lvl="0" indent="-406400" rtl="0">
              <a:lnSpc>
                <a:spcPct val="150000"/>
              </a:lnSpc>
              <a:spcBef>
                <a:spcPts val="560"/>
              </a:spcBef>
              <a:spcAft>
                <a:spcPts val="0"/>
              </a:spcAft>
              <a:buSzPts val="2800"/>
              <a:buChar char="❑"/>
            </a:pPr>
            <a:r>
              <a:rPr lang="en-US" sz="2200">
                <a:solidFill>
                  <a:schemeClr val="tx1"/>
                </a:solidFill>
                <a:latin typeface="Tahoma" panose="020B0604030504040204" pitchFamily="34" charset="0"/>
                <a:ea typeface="Tahoma" panose="020B0604030504040204" pitchFamily="34" charset="0"/>
                <a:cs typeface="Tahoma" panose="020B0604030504040204" pitchFamily="34" charset="0"/>
                <a:sym typeface="Tahoma"/>
              </a:rPr>
              <a:t>Import jwt, tạo SECRETKEY trong file </a:t>
            </a:r>
            <a:r>
              <a:rPr lang="en-US" sz="2200" b="1">
                <a:solidFill>
                  <a:schemeClr val="tx1"/>
                </a:solidFill>
                <a:latin typeface="Tahoma" panose="020B0604030504040204" pitchFamily="34" charset="0"/>
                <a:ea typeface="Tahoma" panose="020B0604030504040204" pitchFamily="34" charset="0"/>
                <a:cs typeface="Tahoma" panose="020B0604030504040204" pitchFamily="34" charset="0"/>
                <a:sym typeface="Tahoma"/>
              </a:rPr>
              <a:t>api.js </a:t>
            </a:r>
            <a:r>
              <a:rPr lang="en-US" sz="2200">
                <a:solidFill>
                  <a:schemeClr val="tx1"/>
                </a:solidFill>
                <a:latin typeface="Tahoma" panose="020B0604030504040204" pitchFamily="34" charset="0"/>
                <a:ea typeface="Tahoma" panose="020B0604030504040204" pitchFamily="34" charset="0"/>
                <a:cs typeface="Tahoma" panose="020B0604030504040204" pitchFamily="34" charset="0"/>
                <a:sym typeface="Tahoma"/>
              </a:rPr>
              <a:t>và viết api login</a:t>
            </a:r>
          </a:p>
        </p:txBody>
      </p:sp>
      <p:pic>
        <p:nvPicPr>
          <p:cNvPr id="6" name="Picture 5">
            <a:extLst>
              <a:ext uri="{FF2B5EF4-FFF2-40B4-BE49-F238E27FC236}">
                <a16:creationId xmlns:a16="http://schemas.microsoft.com/office/drawing/2014/main" id="{43D01218-818B-BD13-6AB6-D98996B645FE}"/>
              </a:ext>
            </a:extLst>
          </p:cNvPr>
          <p:cNvPicPr>
            <a:picLocks noChangeAspect="1"/>
          </p:cNvPicPr>
          <p:nvPr/>
        </p:nvPicPr>
        <p:blipFill>
          <a:blip r:embed="rId3"/>
          <a:stretch>
            <a:fillRect/>
          </a:stretch>
        </p:blipFill>
        <p:spPr>
          <a:xfrm>
            <a:off x="2020519" y="2352041"/>
            <a:ext cx="8321039" cy="4231321"/>
          </a:xfrm>
          <a:prstGeom prst="rect">
            <a:avLst/>
          </a:prstGeom>
        </p:spPr>
      </p:pic>
    </p:spTree>
    <p:extLst>
      <p:ext uri="{BB962C8B-B14F-4D97-AF65-F5344CB8AC3E}">
        <p14:creationId xmlns:p14="http://schemas.microsoft.com/office/powerpoint/2010/main" val="2734091319"/>
      </p:ext>
    </p:extLst>
  </p:cSld>
  <p:clrMapOvr>
    <a:masterClrMapping/>
  </p:clrMapOvr>
  <mc:AlternateContent xmlns:mc="http://schemas.openxmlformats.org/markup-compatibility/2006" xmlns:p14="http://schemas.microsoft.com/office/powerpoint/2010/main">
    <mc:Choice Requires="p14">
      <p:transition spd="slow">
        <p14:rippl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6"/>
          <p:cNvSpPr txBox="1">
            <a:spLocks noGrp="1"/>
          </p:cNvSpPr>
          <p:nvPr>
            <p:ph type="title"/>
          </p:nvPr>
        </p:nvSpPr>
        <p:spPr>
          <a:xfrm>
            <a:off x="2235202" y="274638"/>
            <a:ext cx="9347198" cy="487362"/>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FF5A33"/>
              </a:buClr>
              <a:buSzPts val="2800"/>
              <a:buFont typeface="Quattrocento Sans"/>
              <a:buNone/>
            </a:pPr>
            <a:r>
              <a:rPr lang="en-US"/>
              <a:t>Kiểm tra api</a:t>
            </a:r>
            <a:endParaRPr/>
          </a:p>
        </p:txBody>
      </p:sp>
      <p:sp>
        <p:nvSpPr>
          <p:cNvPr id="140" name="Google Shape;140;p6"/>
          <p:cNvSpPr txBox="1">
            <a:spLocks noGrp="1"/>
          </p:cNvSpPr>
          <p:nvPr>
            <p:ph type="body" idx="1"/>
          </p:nvPr>
        </p:nvSpPr>
        <p:spPr>
          <a:xfrm>
            <a:off x="403760" y="1066799"/>
            <a:ext cx="11554559" cy="5516563"/>
          </a:xfrm>
          <a:prstGeom prst="rect">
            <a:avLst/>
          </a:prstGeom>
          <a:noFill/>
          <a:ln>
            <a:noFill/>
          </a:ln>
        </p:spPr>
        <p:txBody>
          <a:bodyPr spcFirstLastPara="1" wrap="square" lIns="91425" tIns="45700" rIns="91425" bIns="45700" anchor="t" anchorCtr="0">
            <a:normAutofit/>
          </a:bodyPr>
          <a:lstStyle/>
          <a:p>
            <a:pPr marL="457200" lvl="0" indent="-406400" rtl="0">
              <a:lnSpc>
                <a:spcPct val="150000"/>
              </a:lnSpc>
              <a:spcBef>
                <a:spcPts val="560"/>
              </a:spcBef>
              <a:spcAft>
                <a:spcPts val="0"/>
              </a:spcAft>
              <a:buSzPts val="2800"/>
              <a:buChar char="❑"/>
            </a:pPr>
            <a:r>
              <a:rPr lang="en-US" sz="2200">
                <a:solidFill>
                  <a:schemeClr val="tx1"/>
                </a:solidFill>
                <a:latin typeface="Tahoma" panose="020B0604030504040204" pitchFamily="34" charset="0"/>
                <a:ea typeface="Tahoma" panose="020B0604030504040204" pitchFamily="34" charset="0"/>
                <a:cs typeface="Tahoma" panose="020B0604030504040204" pitchFamily="34" charset="0"/>
                <a:sym typeface="Tahoma"/>
              </a:rPr>
              <a:t>Kiểm tra API vừa tạo</a:t>
            </a:r>
          </a:p>
        </p:txBody>
      </p:sp>
      <p:pic>
        <p:nvPicPr>
          <p:cNvPr id="3" name="Picture 2">
            <a:extLst>
              <a:ext uri="{FF2B5EF4-FFF2-40B4-BE49-F238E27FC236}">
                <a16:creationId xmlns:a16="http://schemas.microsoft.com/office/drawing/2014/main" id="{3B2BE4DD-2021-FAE6-24C7-B1D39CD16E0A}"/>
              </a:ext>
            </a:extLst>
          </p:cNvPr>
          <p:cNvPicPr>
            <a:picLocks noChangeAspect="1"/>
          </p:cNvPicPr>
          <p:nvPr/>
        </p:nvPicPr>
        <p:blipFill>
          <a:blip r:embed="rId3"/>
          <a:stretch>
            <a:fillRect/>
          </a:stretch>
        </p:blipFill>
        <p:spPr>
          <a:xfrm>
            <a:off x="2172526" y="1792771"/>
            <a:ext cx="8017025" cy="4790591"/>
          </a:xfrm>
          <a:prstGeom prst="rect">
            <a:avLst/>
          </a:prstGeom>
        </p:spPr>
      </p:pic>
    </p:spTree>
    <p:extLst>
      <p:ext uri="{BB962C8B-B14F-4D97-AF65-F5344CB8AC3E}">
        <p14:creationId xmlns:p14="http://schemas.microsoft.com/office/powerpoint/2010/main" val="3937743323"/>
      </p:ext>
    </p:extLst>
  </p:cSld>
  <p:clrMapOvr>
    <a:masterClrMapping/>
  </p:clrMapOvr>
  <mc:AlternateContent xmlns:mc="http://schemas.openxmlformats.org/markup-compatibility/2006" xmlns:p14="http://schemas.microsoft.com/office/powerpoint/2010/main">
    <mc:Choice Requires="p14">
      <p:transition spd="slow">
        <p14:rippl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6"/>
          <p:cNvSpPr txBox="1">
            <a:spLocks noGrp="1"/>
          </p:cNvSpPr>
          <p:nvPr>
            <p:ph type="title"/>
          </p:nvPr>
        </p:nvSpPr>
        <p:spPr>
          <a:xfrm>
            <a:off x="2235202" y="274638"/>
            <a:ext cx="9347198" cy="487362"/>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FF5A33"/>
              </a:buClr>
              <a:buSzPts val="2800"/>
              <a:buFont typeface="Quattrocento Sans"/>
              <a:buNone/>
            </a:pPr>
            <a:r>
              <a:rPr lang="en-US"/>
              <a:t>Kiểm tra token khi gọi api</a:t>
            </a:r>
            <a:endParaRPr/>
          </a:p>
        </p:txBody>
      </p:sp>
      <p:sp>
        <p:nvSpPr>
          <p:cNvPr id="140" name="Google Shape;140;p6"/>
          <p:cNvSpPr txBox="1">
            <a:spLocks noGrp="1"/>
          </p:cNvSpPr>
          <p:nvPr>
            <p:ph type="body" idx="1"/>
          </p:nvPr>
        </p:nvSpPr>
        <p:spPr>
          <a:xfrm>
            <a:off x="403760" y="1066799"/>
            <a:ext cx="11554559" cy="5516563"/>
          </a:xfrm>
          <a:prstGeom prst="rect">
            <a:avLst/>
          </a:prstGeom>
          <a:noFill/>
          <a:ln>
            <a:noFill/>
          </a:ln>
        </p:spPr>
        <p:txBody>
          <a:bodyPr spcFirstLastPara="1" wrap="square" lIns="91425" tIns="45700" rIns="91425" bIns="45700" anchor="t" anchorCtr="0">
            <a:normAutofit/>
          </a:bodyPr>
          <a:lstStyle/>
          <a:p>
            <a:pPr marL="457200" lvl="0" indent="-406400" rtl="0">
              <a:lnSpc>
                <a:spcPct val="150000"/>
              </a:lnSpc>
              <a:spcBef>
                <a:spcPts val="560"/>
              </a:spcBef>
              <a:spcAft>
                <a:spcPts val="0"/>
              </a:spcAft>
              <a:buSzPts val="2800"/>
              <a:buChar char="❑"/>
            </a:pPr>
            <a:r>
              <a:rPr lang="en-US" sz="2200">
                <a:solidFill>
                  <a:schemeClr val="tx1"/>
                </a:solidFill>
                <a:latin typeface="Tahoma" panose="020B0604030504040204" pitchFamily="34" charset="0"/>
                <a:ea typeface="Tahoma" panose="020B0604030504040204" pitchFamily="34" charset="0"/>
                <a:cs typeface="Tahoma" panose="020B0604030504040204" pitchFamily="34" charset="0"/>
                <a:sym typeface="Tahoma"/>
              </a:rPr>
              <a:t>Kiểm tra token mỗi lần gọi API</a:t>
            </a:r>
          </a:p>
        </p:txBody>
      </p:sp>
      <p:pic>
        <p:nvPicPr>
          <p:cNvPr id="4" name="Picture 3">
            <a:extLst>
              <a:ext uri="{FF2B5EF4-FFF2-40B4-BE49-F238E27FC236}">
                <a16:creationId xmlns:a16="http://schemas.microsoft.com/office/drawing/2014/main" id="{E25CD4FE-61CD-A120-A2F5-5271A01DB70E}"/>
              </a:ext>
            </a:extLst>
          </p:cNvPr>
          <p:cNvPicPr>
            <a:picLocks noChangeAspect="1"/>
          </p:cNvPicPr>
          <p:nvPr/>
        </p:nvPicPr>
        <p:blipFill>
          <a:blip r:embed="rId3"/>
          <a:stretch>
            <a:fillRect/>
          </a:stretch>
        </p:blipFill>
        <p:spPr>
          <a:xfrm>
            <a:off x="2778588" y="1826362"/>
            <a:ext cx="6634824" cy="4625238"/>
          </a:xfrm>
          <a:prstGeom prst="rect">
            <a:avLst/>
          </a:prstGeom>
        </p:spPr>
      </p:pic>
    </p:spTree>
    <p:extLst>
      <p:ext uri="{BB962C8B-B14F-4D97-AF65-F5344CB8AC3E}">
        <p14:creationId xmlns:p14="http://schemas.microsoft.com/office/powerpoint/2010/main" val="856681910"/>
      </p:ext>
    </p:extLst>
  </p:cSld>
  <p:clrMapOvr>
    <a:masterClrMapping/>
  </p:clrMapOvr>
  <mc:AlternateContent xmlns:mc="http://schemas.openxmlformats.org/markup-compatibility/2006" xmlns:p14="http://schemas.microsoft.com/office/powerpoint/2010/main">
    <mc:Choice Requires="p14">
      <p:transition spd="slow">
        <p14:rippl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6"/>
          <p:cNvSpPr txBox="1">
            <a:spLocks noGrp="1"/>
          </p:cNvSpPr>
          <p:nvPr>
            <p:ph type="title"/>
          </p:nvPr>
        </p:nvSpPr>
        <p:spPr>
          <a:xfrm>
            <a:off x="2235202" y="274638"/>
            <a:ext cx="9347198" cy="487362"/>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FF5A33"/>
              </a:buClr>
              <a:buSzPts val="2800"/>
              <a:buFont typeface="Quattrocento Sans"/>
              <a:buNone/>
            </a:pPr>
            <a:r>
              <a:rPr lang="en-US"/>
              <a:t>Gọi api token không hợp lệ</a:t>
            </a:r>
            <a:endParaRPr/>
          </a:p>
        </p:txBody>
      </p:sp>
      <p:pic>
        <p:nvPicPr>
          <p:cNvPr id="3" name="Picture 2">
            <a:extLst>
              <a:ext uri="{FF2B5EF4-FFF2-40B4-BE49-F238E27FC236}">
                <a16:creationId xmlns:a16="http://schemas.microsoft.com/office/drawing/2014/main" id="{E312100C-CE69-6FA3-6FEB-40D1AE615924}"/>
              </a:ext>
            </a:extLst>
          </p:cNvPr>
          <p:cNvPicPr>
            <a:picLocks noChangeAspect="1"/>
          </p:cNvPicPr>
          <p:nvPr/>
        </p:nvPicPr>
        <p:blipFill>
          <a:blip r:embed="rId3"/>
          <a:stretch>
            <a:fillRect/>
          </a:stretch>
        </p:blipFill>
        <p:spPr>
          <a:xfrm>
            <a:off x="1548664" y="1160624"/>
            <a:ext cx="9094671" cy="5210013"/>
          </a:xfrm>
          <a:prstGeom prst="rect">
            <a:avLst/>
          </a:prstGeom>
        </p:spPr>
      </p:pic>
    </p:spTree>
    <p:extLst>
      <p:ext uri="{BB962C8B-B14F-4D97-AF65-F5344CB8AC3E}">
        <p14:creationId xmlns:p14="http://schemas.microsoft.com/office/powerpoint/2010/main" val="4157879542"/>
      </p:ext>
    </p:extLst>
  </p:cSld>
  <p:clrMapOvr>
    <a:masterClrMapping/>
  </p:clrMapOvr>
  <mc:AlternateContent xmlns:mc="http://schemas.openxmlformats.org/markup-compatibility/2006" xmlns:p14="http://schemas.microsoft.com/office/powerpoint/2010/main">
    <mc:Choice Requires="p14">
      <p:transition spd="slow">
        <p14:rippl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6"/>
          <p:cNvSpPr txBox="1">
            <a:spLocks noGrp="1"/>
          </p:cNvSpPr>
          <p:nvPr>
            <p:ph type="title"/>
          </p:nvPr>
        </p:nvSpPr>
        <p:spPr>
          <a:xfrm>
            <a:off x="2235202" y="274638"/>
            <a:ext cx="9347198" cy="487362"/>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FF5A33"/>
              </a:buClr>
              <a:buSzPts val="2800"/>
              <a:buFont typeface="Quattrocento Sans"/>
              <a:buNone/>
            </a:pPr>
            <a:r>
              <a:rPr lang="en-US"/>
              <a:t>Gọi api token hợp lệ</a:t>
            </a:r>
            <a:endParaRPr/>
          </a:p>
        </p:txBody>
      </p:sp>
      <p:pic>
        <p:nvPicPr>
          <p:cNvPr id="4" name="Picture 3">
            <a:extLst>
              <a:ext uri="{FF2B5EF4-FFF2-40B4-BE49-F238E27FC236}">
                <a16:creationId xmlns:a16="http://schemas.microsoft.com/office/drawing/2014/main" id="{3B1CEC83-6554-5D67-B95F-2B3AAE2AD2FB}"/>
              </a:ext>
            </a:extLst>
          </p:cNvPr>
          <p:cNvPicPr>
            <a:picLocks noChangeAspect="1"/>
          </p:cNvPicPr>
          <p:nvPr/>
        </p:nvPicPr>
        <p:blipFill>
          <a:blip r:embed="rId3"/>
          <a:stretch>
            <a:fillRect/>
          </a:stretch>
        </p:blipFill>
        <p:spPr>
          <a:xfrm>
            <a:off x="1889632" y="1219200"/>
            <a:ext cx="8412735" cy="5084086"/>
          </a:xfrm>
          <a:prstGeom prst="rect">
            <a:avLst/>
          </a:prstGeom>
        </p:spPr>
      </p:pic>
    </p:spTree>
    <p:extLst>
      <p:ext uri="{BB962C8B-B14F-4D97-AF65-F5344CB8AC3E}">
        <p14:creationId xmlns:p14="http://schemas.microsoft.com/office/powerpoint/2010/main" val="1267929491"/>
      </p:ext>
    </p:extLst>
  </p:cSld>
  <p:clrMapOvr>
    <a:masterClrMapping/>
  </p:clrMapOvr>
  <mc:AlternateContent xmlns:mc="http://schemas.openxmlformats.org/markup-compatibility/2006" xmlns:p14="http://schemas.microsoft.com/office/powerpoint/2010/main">
    <mc:Choice Requires="p14">
      <p:transition spd="slow">
        <p14:rippl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pic>
        <p:nvPicPr>
          <p:cNvPr id="122" name="Google Shape;122;p4" descr="D:\Pictures\PNG\present.png"/>
          <p:cNvPicPr preferRelativeResize="0"/>
          <p:nvPr/>
        </p:nvPicPr>
        <p:blipFill rotWithShape="1">
          <a:blip r:embed="rId3">
            <a:alphaModFix/>
          </a:blip>
          <a:srcRect/>
          <a:stretch/>
        </p:blipFill>
        <p:spPr>
          <a:xfrm flipH="1">
            <a:off x="9620225" y="1017269"/>
            <a:ext cx="2313580" cy="5356860"/>
          </a:xfrm>
          <a:prstGeom prst="rect">
            <a:avLst/>
          </a:prstGeom>
          <a:noFill/>
          <a:ln>
            <a:noFill/>
          </a:ln>
        </p:spPr>
      </p:pic>
      <p:sp>
        <p:nvSpPr>
          <p:cNvPr id="123" name="Google Shape;123;p4"/>
          <p:cNvSpPr/>
          <p:nvPr/>
        </p:nvSpPr>
        <p:spPr>
          <a:xfrm>
            <a:off x="609600" y="1480800"/>
            <a:ext cx="8799600" cy="4843800"/>
          </a:xfrm>
          <a:prstGeom prst="rect">
            <a:avLst/>
          </a:prstGeom>
          <a:solidFill>
            <a:schemeClr val="lt1"/>
          </a:solidFill>
          <a:ln w="2540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small">
              <a:solidFill>
                <a:srgbClr val="FFFFFF"/>
              </a:solidFill>
              <a:latin typeface="Calibri"/>
              <a:ea typeface="Calibri"/>
              <a:cs typeface="Calibri"/>
              <a:sym typeface="Calibri"/>
            </a:endParaRPr>
          </a:p>
        </p:txBody>
      </p:sp>
      <p:sp>
        <p:nvSpPr>
          <p:cNvPr id="124" name="Google Shape;124;p4"/>
          <p:cNvSpPr/>
          <p:nvPr/>
        </p:nvSpPr>
        <p:spPr>
          <a:xfrm>
            <a:off x="858979" y="1066800"/>
            <a:ext cx="5334000" cy="845127"/>
          </a:xfrm>
          <a:prstGeom prst="rightArrow">
            <a:avLst>
              <a:gd name="adj1" fmla="val 100000"/>
              <a:gd name="adj2" fmla="val 50000"/>
            </a:avLst>
          </a:prstGeom>
          <a:solidFill>
            <a:srgbClr val="F2700E"/>
          </a:solidFill>
          <a:ln w="25400" cap="flat" cmpd="sng">
            <a:solidFill>
              <a:srgbClr val="F7964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small">
              <a:solidFill>
                <a:srgbClr val="000000"/>
              </a:solidFill>
              <a:latin typeface="Times New Roman"/>
              <a:ea typeface="Times New Roman"/>
              <a:cs typeface="Times New Roman"/>
              <a:sym typeface="Times New Roman"/>
            </a:endParaRPr>
          </a:p>
        </p:txBody>
      </p:sp>
      <p:sp>
        <p:nvSpPr>
          <p:cNvPr id="125" name="Google Shape;125;p4"/>
          <p:cNvSpPr txBox="1"/>
          <p:nvPr/>
        </p:nvSpPr>
        <p:spPr>
          <a:xfrm>
            <a:off x="763511" y="2073600"/>
            <a:ext cx="8505310" cy="4077818"/>
          </a:xfrm>
          <a:prstGeom prst="rect">
            <a:avLst/>
          </a:prstGeom>
          <a:noFill/>
          <a:ln>
            <a:noFill/>
          </a:ln>
        </p:spPr>
        <p:txBody>
          <a:bodyPr spcFirstLastPara="1" wrap="square" lIns="91425" tIns="45700" rIns="91425" bIns="45700" anchor="t" anchorCtr="0">
            <a:noAutofit/>
          </a:bodyPr>
          <a:lstStyle/>
          <a:p>
            <a:pPr marL="457200" marR="0" lvl="0" indent="-457200" algn="l" rtl="0">
              <a:lnSpc>
                <a:spcPct val="100000"/>
              </a:lnSpc>
              <a:spcBef>
                <a:spcPts val="0"/>
              </a:spcBef>
              <a:spcAft>
                <a:spcPts val="0"/>
              </a:spcAft>
              <a:buClr>
                <a:srgbClr val="F2700E"/>
              </a:buClr>
              <a:buSzPts val="3000"/>
              <a:buFont typeface="Noto Sans Symbols"/>
              <a:buChar char="◉"/>
            </a:pPr>
            <a:r>
              <a:rPr lang="en-US" sz="2400" b="0" i="0" u="none" strike="noStrike" cap="small">
                <a:solidFill>
                  <a:srgbClr val="FF3300"/>
                </a:solidFill>
                <a:latin typeface="Tahoma"/>
                <a:ea typeface="Tahoma"/>
                <a:cs typeface="Tahoma"/>
                <a:sym typeface="Tahoma"/>
              </a:rPr>
              <a:t>Tạo api delete</a:t>
            </a:r>
          </a:p>
          <a:p>
            <a:pPr marL="457200" marR="0" lvl="0" indent="-457200" algn="l" rtl="0">
              <a:lnSpc>
                <a:spcPct val="100000"/>
              </a:lnSpc>
              <a:spcBef>
                <a:spcPts val="0"/>
              </a:spcBef>
              <a:spcAft>
                <a:spcPts val="0"/>
              </a:spcAft>
              <a:buClr>
                <a:srgbClr val="F2700E"/>
              </a:buClr>
              <a:buSzPts val="3000"/>
              <a:buFont typeface="Noto Sans Symbols"/>
              <a:buChar char="◉"/>
            </a:pPr>
            <a:r>
              <a:rPr lang="en-US" sz="2400" b="0" i="0" u="none" strike="noStrike" cap="small">
                <a:solidFill>
                  <a:srgbClr val="FF3300"/>
                </a:solidFill>
                <a:latin typeface="Tahoma"/>
                <a:ea typeface="Tahoma"/>
                <a:cs typeface="Tahoma"/>
                <a:sym typeface="Tahoma"/>
              </a:rPr>
              <a:t>Upload hình ảnh lên server</a:t>
            </a:r>
          </a:p>
          <a:p>
            <a:pPr marL="457200" marR="0" lvl="0" indent="-457200" algn="l" rtl="0">
              <a:lnSpc>
                <a:spcPct val="100000"/>
              </a:lnSpc>
              <a:spcBef>
                <a:spcPts val="0"/>
              </a:spcBef>
              <a:spcAft>
                <a:spcPts val="0"/>
              </a:spcAft>
              <a:buClr>
                <a:srgbClr val="F2700E"/>
              </a:buClr>
              <a:buSzPts val="3000"/>
              <a:buFont typeface="Noto Sans Symbols"/>
              <a:buChar char="◉"/>
            </a:pPr>
            <a:r>
              <a:rPr lang="en-US" sz="2400" cap="small">
                <a:solidFill>
                  <a:srgbClr val="FF3300"/>
                </a:solidFill>
                <a:latin typeface="Tahoma"/>
                <a:ea typeface="Tahoma"/>
                <a:cs typeface="Tahoma"/>
                <a:sym typeface="Tahoma"/>
              </a:rPr>
              <a:t>Gửi mail bằng api</a:t>
            </a:r>
          </a:p>
          <a:p>
            <a:pPr marL="457200" marR="0" lvl="0" indent="-457200" algn="l" rtl="0">
              <a:lnSpc>
                <a:spcPct val="100000"/>
              </a:lnSpc>
              <a:spcBef>
                <a:spcPts val="0"/>
              </a:spcBef>
              <a:spcAft>
                <a:spcPts val="0"/>
              </a:spcAft>
              <a:buClr>
                <a:srgbClr val="F2700E"/>
              </a:buClr>
              <a:buSzPts val="3000"/>
              <a:buFont typeface="Noto Sans Symbols"/>
              <a:buChar char="◉"/>
            </a:pPr>
            <a:r>
              <a:rPr lang="en-US" sz="2400" b="0" i="0" u="none" strike="noStrike" cap="small">
                <a:solidFill>
                  <a:srgbClr val="FF3300"/>
                </a:solidFill>
                <a:latin typeface="Tahoma"/>
                <a:ea typeface="Tahoma"/>
                <a:cs typeface="Tahoma"/>
                <a:sym typeface="Tahoma"/>
              </a:rPr>
              <a:t>Sử dụng authentication – json web token (jwt)</a:t>
            </a:r>
            <a:endParaRPr lang="vi-VN" sz="2400" b="0" i="0" u="none" strike="noStrike" cap="small">
              <a:solidFill>
                <a:srgbClr val="FF3300"/>
              </a:solidFill>
              <a:latin typeface="Tahoma"/>
              <a:ea typeface="Tahoma"/>
              <a:cs typeface="Tahoma"/>
              <a:sym typeface="Tahoma"/>
            </a:endParaRPr>
          </a:p>
        </p:txBody>
      </p:sp>
      <p:sp>
        <p:nvSpPr>
          <p:cNvPr id="126" name="Google Shape;126;p4"/>
          <p:cNvSpPr txBox="1"/>
          <p:nvPr/>
        </p:nvSpPr>
        <p:spPr>
          <a:xfrm>
            <a:off x="874344" y="1124636"/>
            <a:ext cx="4561800" cy="664949"/>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79646"/>
              </a:buClr>
              <a:buSzPts val="2800"/>
              <a:buFont typeface="Quattrocento Sans"/>
              <a:buNone/>
            </a:pPr>
            <a:r>
              <a:rPr lang="en-US" sz="3600" b="1" i="0" u="none" strike="noStrike" cap="small">
                <a:solidFill>
                  <a:schemeClr val="lt1"/>
                </a:solidFill>
                <a:latin typeface="Tahoma"/>
                <a:ea typeface="Tahoma"/>
                <a:cs typeface="Tahoma"/>
                <a:sym typeface="Tahoma"/>
              </a:rPr>
              <a:t>Mục tiêu</a:t>
            </a:r>
            <a:endParaRPr sz="3600" b="1" i="0" u="none" strike="noStrike" cap="small">
              <a:solidFill>
                <a:schemeClr val="lt1"/>
              </a:solidFill>
              <a:latin typeface="Tahoma"/>
              <a:ea typeface="Tahoma"/>
              <a:cs typeface="Tahoma"/>
              <a:sym typeface="Tahoma"/>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Shape 71"/>
          <p:cNvSpPr txBox="1">
            <a:spLocks noGrp="1"/>
          </p:cNvSpPr>
          <p:nvPr>
            <p:ph idx="1"/>
          </p:nvPr>
        </p:nvSpPr>
        <p:spPr>
          <a:xfrm>
            <a:off x="2616710" y="5136932"/>
            <a:ext cx="4774690" cy="898634"/>
          </a:xfrm>
          <a:prstGeom prst="rect">
            <a:avLst/>
          </a:prstGeom>
          <a:noFill/>
          <a:ln>
            <a:noFill/>
          </a:ln>
        </p:spPr>
        <p:txBody>
          <a:bodyPr spcFirstLastPara="1" vert="horz" wrap="square" lIns="91425" tIns="45700" rIns="91425" bIns="45700" rtlCol="0" anchor="t" anchorCtr="0">
            <a:noAutofit/>
          </a:bodyPr>
          <a:lstStyle/>
          <a:p>
            <a:pPr marL="0" indent="0" algn="r">
              <a:spcBef>
                <a:spcPts val="0"/>
              </a:spcBef>
              <a:buSzPct val="100000"/>
              <a:buNone/>
            </a:pPr>
            <a:r>
              <a:rPr lang="en-US" sz="2000" dirty="0" err="1">
                <a:solidFill>
                  <a:schemeClr val="bg1"/>
                </a:solidFill>
                <a:latin typeface="Tahoma"/>
                <a:ea typeface="Tahoma"/>
                <a:cs typeface="Tahoma"/>
                <a:sym typeface="Tahoma"/>
              </a:rPr>
              <a:t>Bài tập số 4</a:t>
            </a:r>
            <a:endParaRPr lang="en-US" sz="2000" dirty="0">
              <a:solidFill>
                <a:schemeClr val="bg1"/>
              </a:solidFill>
              <a:latin typeface="Tahoma"/>
              <a:ea typeface="Tahoma"/>
              <a:cs typeface="Tahoma"/>
              <a:sym typeface="Tahoma"/>
            </a:endParaRPr>
          </a:p>
        </p:txBody>
      </p:sp>
      <p:pic>
        <p:nvPicPr>
          <p:cNvPr id="30722" name="Picture 2" descr="Dấu Hiệu Demo Thẻ Đầy Màu Sắc Hình ảnh Sẵn có - Tải xuống Hình ảnh Ngay bây  giờ - Biểu tình - Sự kiện, Hàng hóa, Phần mềm máy tính - iStock">
            <a:extLst>
              <a:ext uri="{FF2B5EF4-FFF2-40B4-BE49-F238E27FC236}">
                <a16:creationId xmlns:a16="http://schemas.microsoft.com/office/drawing/2014/main" id="{13E74790-D1E1-0172-2916-C6C6E13911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9800" y="1473200"/>
            <a:ext cx="7772400" cy="4953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6751270"/>
      </p:ext>
    </p:extLst>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1">
                                            <p:txEl>
                                              <p:pRg st="0" end="0"/>
                                            </p:txEl>
                                          </p:spTgt>
                                        </p:tgtEl>
                                        <p:attrNameLst>
                                          <p:attrName>style.visibility</p:attrName>
                                        </p:attrNameLst>
                                      </p:cBhvr>
                                      <p:to>
                                        <p:strVal val="visible"/>
                                      </p:to>
                                    </p:set>
                                    <p:animEffect transition="in" filter="fade">
                                      <p:cBhvr>
                                        <p:cTn id="7" dur="500"/>
                                        <p:tgtEl>
                                          <p:spTgt spid="7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pic>
        <p:nvPicPr>
          <p:cNvPr id="425" name="Google Shape;425;p43"/>
          <p:cNvPicPr preferRelativeResize="0"/>
          <p:nvPr/>
        </p:nvPicPr>
        <p:blipFill rotWithShape="1">
          <a:blip r:embed="rId3">
            <a:alphaModFix/>
          </a:blip>
          <a:srcRect/>
          <a:stretch/>
        </p:blipFill>
        <p:spPr>
          <a:xfrm>
            <a:off x="-5953" y="0"/>
            <a:ext cx="12197953" cy="68580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5"/>
          <p:cNvSpPr/>
          <p:nvPr/>
        </p:nvSpPr>
        <p:spPr>
          <a:xfrm>
            <a:off x="3581400" y="3116799"/>
            <a:ext cx="7648930" cy="76940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800"/>
              <a:buFont typeface="Arial"/>
              <a:buNone/>
            </a:pPr>
            <a:r>
              <a:rPr lang="en-US" sz="4400" b="1" i="0" u="none" strike="noStrike" cap="small">
                <a:solidFill>
                  <a:srgbClr val="F2700E"/>
                </a:solidFill>
                <a:latin typeface="Times New Roman"/>
                <a:ea typeface="Times New Roman"/>
                <a:cs typeface="Times New Roman"/>
                <a:sym typeface="Times New Roman"/>
              </a:rPr>
              <a:t>Viết api delete</a:t>
            </a:r>
            <a:endParaRPr sz="4400" b="0" i="0" u="none" strike="noStrike" cap="none">
              <a:solidFill>
                <a:srgbClr val="F2700E"/>
              </a:solidFill>
              <a:latin typeface="Times New Roman"/>
              <a:ea typeface="Times New Roman"/>
              <a:cs typeface="Times New Roman"/>
              <a:sym typeface="Times New Roman"/>
            </a:endParaRPr>
          </a:p>
        </p:txBody>
      </p:sp>
      <p:cxnSp>
        <p:nvCxnSpPr>
          <p:cNvPr id="132" name="Google Shape;132;p5"/>
          <p:cNvCxnSpPr/>
          <p:nvPr/>
        </p:nvCxnSpPr>
        <p:spPr>
          <a:xfrm>
            <a:off x="762000" y="3886200"/>
            <a:ext cx="10744200" cy="0"/>
          </a:xfrm>
          <a:prstGeom prst="straightConnector1">
            <a:avLst/>
          </a:prstGeom>
          <a:noFill/>
          <a:ln w="76200" cap="flat" cmpd="thinThick">
            <a:solidFill>
              <a:srgbClr val="FF0000"/>
            </a:solidFill>
            <a:prstDash val="solid"/>
            <a:round/>
            <a:headEnd type="none" w="sm" len="sm"/>
            <a:tailEnd type="none" w="sm" len="sm"/>
          </a:ln>
        </p:spPr>
      </p:cxnSp>
      <p:pic>
        <p:nvPicPr>
          <p:cNvPr id="133" name="Google Shape;133;p5"/>
          <p:cNvPicPr preferRelativeResize="0"/>
          <p:nvPr/>
        </p:nvPicPr>
        <p:blipFill rotWithShape="1">
          <a:blip r:embed="rId3">
            <a:alphaModFix/>
          </a:blip>
          <a:srcRect/>
          <a:stretch/>
        </p:blipFill>
        <p:spPr>
          <a:xfrm>
            <a:off x="1037870" y="1143000"/>
            <a:ext cx="2543530" cy="3781953"/>
          </a:xfrm>
          <a:prstGeom prst="ellipse">
            <a:avLst/>
          </a:prstGeom>
          <a:noFill/>
          <a:ln>
            <a:noFill/>
          </a:ln>
        </p:spPr>
      </p:pic>
      <p:sp>
        <p:nvSpPr>
          <p:cNvPr id="134" name="Google Shape;134;p5"/>
          <p:cNvSpPr txBox="1"/>
          <p:nvPr/>
        </p:nvSpPr>
        <p:spPr>
          <a:xfrm>
            <a:off x="3581400" y="3978534"/>
            <a:ext cx="79248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1" u="none" strike="noStrike" cap="none">
                <a:solidFill>
                  <a:srgbClr val="0000FF"/>
                </a:solidFill>
                <a:latin typeface="Times New Roman"/>
                <a:ea typeface="Times New Roman"/>
                <a:cs typeface="Times New Roman"/>
                <a:sym typeface="Times New Roman"/>
              </a:rPr>
              <a:t>…</a:t>
            </a:r>
            <a:endParaRPr/>
          </a:p>
        </p:txBody>
      </p:sp>
    </p:spTree>
    <p:extLst>
      <p:ext uri="{BB962C8B-B14F-4D97-AF65-F5344CB8AC3E}">
        <p14:creationId xmlns:p14="http://schemas.microsoft.com/office/powerpoint/2010/main" val="14916812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6"/>
          <p:cNvSpPr txBox="1">
            <a:spLocks noGrp="1"/>
          </p:cNvSpPr>
          <p:nvPr>
            <p:ph type="title"/>
          </p:nvPr>
        </p:nvSpPr>
        <p:spPr>
          <a:xfrm>
            <a:off x="2235202" y="274638"/>
            <a:ext cx="9347198" cy="487362"/>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FF5A33"/>
              </a:buClr>
              <a:buSzPts val="2800"/>
              <a:buFont typeface="Quattrocento Sans"/>
              <a:buNone/>
            </a:pPr>
            <a:r>
              <a:rPr lang="en-US"/>
              <a:t>Viết api sử dụng phương thức delete</a:t>
            </a:r>
            <a:endParaRPr/>
          </a:p>
        </p:txBody>
      </p:sp>
      <p:sp>
        <p:nvSpPr>
          <p:cNvPr id="140" name="Google Shape;140;p6"/>
          <p:cNvSpPr txBox="1">
            <a:spLocks noGrp="1"/>
          </p:cNvSpPr>
          <p:nvPr>
            <p:ph type="body" idx="1"/>
          </p:nvPr>
        </p:nvSpPr>
        <p:spPr>
          <a:xfrm>
            <a:off x="403760" y="1066799"/>
            <a:ext cx="11554559" cy="5516563"/>
          </a:xfrm>
          <a:prstGeom prst="rect">
            <a:avLst/>
          </a:prstGeom>
          <a:noFill/>
          <a:ln>
            <a:noFill/>
          </a:ln>
        </p:spPr>
        <p:txBody>
          <a:bodyPr spcFirstLastPara="1" wrap="square" lIns="91425" tIns="45700" rIns="91425" bIns="45700" anchor="t" anchorCtr="0">
            <a:normAutofit/>
          </a:bodyPr>
          <a:lstStyle/>
          <a:p>
            <a:pPr marL="457200" lvl="0" indent="-406400" rtl="0">
              <a:lnSpc>
                <a:spcPct val="150000"/>
              </a:lnSpc>
              <a:spcBef>
                <a:spcPts val="560"/>
              </a:spcBef>
              <a:spcAft>
                <a:spcPts val="0"/>
              </a:spcAft>
              <a:buSzPts val="2800"/>
              <a:buChar char="❑"/>
            </a:pPr>
            <a:r>
              <a:rPr lang="en-US" sz="2400">
                <a:latin typeface="Tahoma"/>
                <a:ea typeface="Tahoma"/>
                <a:cs typeface="Tahoma"/>
                <a:sym typeface="Tahoma"/>
              </a:rPr>
              <a:t>Mở file </a:t>
            </a:r>
            <a:r>
              <a:rPr lang="en-US" sz="2400" b="1">
                <a:latin typeface="Tahoma"/>
                <a:ea typeface="Tahoma"/>
                <a:cs typeface="Tahoma"/>
                <a:sym typeface="Tahoma"/>
              </a:rPr>
              <a:t>api.js </a:t>
            </a:r>
            <a:r>
              <a:rPr lang="en-US" sz="2400">
                <a:latin typeface="Tahoma"/>
                <a:ea typeface="Tahoma"/>
                <a:cs typeface="Tahoma"/>
                <a:sym typeface="Tahoma"/>
              </a:rPr>
              <a:t>trong thư mục routes, tiếp tục tạo api để xoá 1 collection thông qua </a:t>
            </a:r>
            <a:r>
              <a:rPr lang="en-US" sz="2400" b="1">
                <a:latin typeface="Tahoma"/>
                <a:ea typeface="Tahoma"/>
                <a:cs typeface="Tahoma"/>
                <a:sym typeface="Tahoma"/>
              </a:rPr>
              <a:t>_id</a:t>
            </a:r>
          </a:p>
        </p:txBody>
      </p:sp>
      <p:pic>
        <p:nvPicPr>
          <p:cNvPr id="3" name="Picture 2">
            <a:extLst>
              <a:ext uri="{FF2B5EF4-FFF2-40B4-BE49-F238E27FC236}">
                <a16:creationId xmlns:a16="http://schemas.microsoft.com/office/drawing/2014/main" id="{5E25B6BE-9413-E38B-FDF2-02EA634D2FF2}"/>
              </a:ext>
            </a:extLst>
          </p:cNvPr>
          <p:cNvPicPr>
            <a:picLocks noChangeAspect="1"/>
          </p:cNvPicPr>
          <p:nvPr/>
        </p:nvPicPr>
        <p:blipFill>
          <a:blip r:embed="rId3"/>
          <a:stretch>
            <a:fillRect/>
          </a:stretch>
        </p:blipFill>
        <p:spPr>
          <a:xfrm>
            <a:off x="2821069" y="2421979"/>
            <a:ext cx="6719939" cy="4156303"/>
          </a:xfrm>
          <a:prstGeom prst="rect">
            <a:avLst/>
          </a:prstGeom>
        </p:spPr>
      </p:pic>
    </p:spTree>
    <p:extLst>
      <p:ext uri="{BB962C8B-B14F-4D97-AF65-F5344CB8AC3E}">
        <p14:creationId xmlns:p14="http://schemas.microsoft.com/office/powerpoint/2010/main" val="1449636633"/>
      </p:ext>
    </p:extLst>
  </p:cSld>
  <p:clrMapOvr>
    <a:masterClrMapping/>
  </p:clrMapOvr>
  <mc:AlternateContent xmlns:mc="http://schemas.openxmlformats.org/markup-compatibility/2006" xmlns:p14="http://schemas.microsoft.com/office/powerpoint/2010/main">
    <mc:Choice Requires="p14">
      <p:transition spd="slow">
        <p14:rippl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6"/>
          <p:cNvSpPr txBox="1">
            <a:spLocks noGrp="1"/>
          </p:cNvSpPr>
          <p:nvPr>
            <p:ph type="title"/>
          </p:nvPr>
        </p:nvSpPr>
        <p:spPr>
          <a:xfrm>
            <a:off x="2235202" y="274638"/>
            <a:ext cx="9347198" cy="487362"/>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FF5A33"/>
              </a:buClr>
              <a:buSzPts val="2800"/>
              <a:buFont typeface="Quattrocento Sans"/>
              <a:buNone/>
            </a:pPr>
            <a:r>
              <a:rPr lang="en-US"/>
              <a:t>Sử dụng api detele</a:t>
            </a:r>
            <a:endParaRPr/>
          </a:p>
        </p:txBody>
      </p:sp>
      <p:sp>
        <p:nvSpPr>
          <p:cNvPr id="140" name="Google Shape;140;p6"/>
          <p:cNvSpPr txBox="1">
            <a:spLocks noGrp="1"/>
          </p:cNvSpPr>
          <p:nvPr>
            <p:ph type="body" idx="1"/>
          </p:nvPr>
        </p:nvSpPr>
        <p:spPr>
          <a:xfrm>
            <a:off x="403760" y="1066799"/>
            <a:ext cx="11554559" cy="5516563"/>
          </a:xfrm>
          <a:prstGeom prst="rect">
            <a:avLst/>
          </a:prstGeom>
          <a:noFill/>
          <a:ln>
            <a:noFill/>
          </a:ln>
        </p:spPr>
        <p:txBody>
          <a:bodyPr spcFirstLastPara="1" wrap="square" lIns="91425" tIns="45700" rIns="91425" bIns="45700" anchor="t" anchorCtr="0">
            <a:normAutofit/>
          </a:bodyPr>
          <a:lstStyle/>
          <a:p>
            <a:pPr marL="457200" lvl="0" indent="-406400" rtl="0">
              <a:lnSpc>
                <a:spcPct val="150000"/>
              </a:lnSpc>
              <a:spcBef>
                <a:spcPts val="560"/>
              </a:spcBef>
              <a:spcAft>
                <a:spcPts val="0"/>
              </a:spcAft>
              <a:buSzPts val="2800"/>
              <a:buChar char="❑"/>
            </a:pPr>
            <a:r>
              <a:rPr lang="en-US" sz="2400">
                <a:latin typeface="Tahoma"/>
                <a:ea typeface="Tahoma"/>
                <a:cs typeface="Tahoma"/>
                <a:sym typeface="Tahoma"/>
              </a:rPr>
              <a:t>Mở Postman và sử dụng thử api DELETE</a:t>
            </a:r>
            <a:endParaRPr lang="en-US" sz="2400" b="1">
              <a:latin typeface="Tahoma"/>
              <a:ea typeface="Tahoma"/>
              <a:cs typeface="Tahoma"/>
              <a:sym typeface="Tahoma"/>
            </a:endParaRPr>
          </a:p>
        </p:txBody>
      </p:sp>
      <p:pic>
        <p:nvPicPr>
          <p:cNvPr id="6" name="Picture 5">
            <a:extLst>
              <a:ext uri="{FF2B5EF4-FFF2-40B4-BE49-F238E27FC236}">
                <a16:creationId xmlns:a16="http://schemas.microsoft.com/office/drawing/2014/main" id="{92EAC233-DDAB-325D-97C8-7E11CD34B7DA}"/>
              </a:ext>
            </a:extLst>
          </p:cNvPr>
          <p:cNvPicPr>
            <a:picLocks noChangeAspect="1"/>
          </p:cNvPicPr>
          <p:nvPr/>
        </p:nvPicPr>
        <p:blipFill>
          <a:blip r:embed="rId3"/>
          <a:stretch>
            <a:fillRect/>
          </a:stretch>
        </p:blipFill>
        <p:spPr>
          <a:xfrm>
            <a:off x="2077492" y="1758817"/>
            <a:ext cx="8037015" cy="4824545"/>
          </a:xfrm>
          <a:prstGeom prst="rect">
            <a:avLst/>
          </a:prstGeom>
        </p:spPr>
      </p:pic>
    </p:spTree>
    <p:extLst>
      <p:ext uri="{BB962C8B-B14F-4D97-AF65-F5344CB8AC3E}">
        <p14:creationId xmlns:p14="http://schemas.microsoft.com/office/powerpoint/2010/main" val="2455121944"/>
      </p:ext>
    </p:extLst>
  </p:cSld>
  <p:clrMapOvr>
    <a:masterClrMapping/>
  </p:clrMapOvr>
  <mc:AlternateContent xmlns:mc="http://schemas.openxmlformats.org/markup-compatibility/2006" xmlns:p14="http://schemas.microsoft.com/office/powerpoint/2010/main">
    <mc:Choice Requires="p14">
      <p:transition spd="slow">
        <p14:rippl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5"/>
          <p:cNvSpPr/>
          <p:nvPr/>
        </p:nvSpPr>
        <p:spPr>
          <a:xfrm>
            <a:off x="3581400" y="3116799"/>
            <a:ext cx="7648930" cy="76940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800"/>
              <a:buFont typeface="Arial"/>
              <a:buNone/>
            </a:pPr>
            <a:r>
              <a:rPr lang="en-US" sz="4400" b="1" i="0" u="none" strike="noStrike" cap="small">
                <a:solidFill>
                  <a:srgbClr val="F2700E"/>
                </a:solidFill>
                <a:latin typeface="Times New Roman"/>
                <a:ea typeface="Times New Roman"/>
                <a:cs typeface="Times New Roman"/>
                <a:sym typeface="Times New Roman"/>
              </a:rPr>
              <a:t>Upload hình ảnh lên server</a:t>
            </a:r>
            <a:endParaRPr sz="4400" b="0" i="0" u="none" strike="noStrike" cap="none">
              <a:solidFill>
                <a:srgbClr val="F2700E"/>
              </a:solidFill>
              <a:latin typeface="Times New Roman"/>
              <a:ea typeface="Times New Roman"/>
              <a:cs typeface="Times New Roman"/>
              <a:sym typeface="Times New Roman"/>
            </a:endParaRPr>
          </a:p>
        </p:txBody>
      </p:sp>
      <p:cxnSp>
        <p:nvCxnSpPr>
          <p:cNvPr id="132" name="Google Shape;132;p5"/>
          <p:cNvCxnSpPr/>
          <p:nvPr/>
        </p:nvCxnSpPr>
        <p:spPr>
          <a:xfrm>
            <a:off x="762000" y="3886200"/>
            <a:ext cx="10744200" cy="0"/>
          </a:xfrm>
          <a:prstGeom prst="straightConnector1">
            <a:avLst/>
          </a:prstGeom>
          <a:noFill/>
          <a:ln w="76200" cap="flat" cmpd="thinThick">
            <a:solidFill>
              <a:srgbClr val="FF0000"/>
            </a:solidFill>
            <a:prstDash val="solid"/>
            <a:round/>
            <a:headEnd type="none" w="sm" len="sm"/>
            <a:tailEnd type="none" w="sm" len="sm"/>
          </a:ln>
        </p:spPr>
      </p:cxnSp>
      <p:pic>
        <p:nvPicPr>
          <p:cNvPr id="133" name="Google Shape;133;p5"/>
          <p:cNvPicPr preferRelativeResize="0"/>
          <p:nvPr/>
        </p:nvPicPr>
        <p:blipFill rotWithShape="1">
          <a:blip r:embed="rId3">
            <a:alphaModFix/>
          </a:blip>
          <a:srcRect/>
          <a:stretch/>
        </p:blipFill>
        <p:spPr>
          <a:xfrm>
            <a:off x="1037870" y="1143000"/>
            <a:ext cx="2543530" cy="3781953"/>
          </a:xfrm>
          <a:prstGeom prst="ellipse">
            <a:avLst/>
          </a:prstGeom>
          <a:noFill/>
          <a:ln>
            <a:noFill/>
          </a:ln>
        </p:spPr>
      </p:pic>
      <p:sp>
        <p:nvSpPr>
          <p:cNvPr id="134" name="Google Shape;134;p5"/>
          <p:cNvSpPr txBox="1"/>
          <p:nvPr/>
        </p:nvSpPr>
        <p:spPr>
          <a:xfrm>
            <a:off x="3581400" y="3978534"/>
            <a:ext cx="79248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1" u="none" strike="noStrike" cap="none">
                <a:solidFill>
                  <a:srgbClr val="0000FF"/>
                </a:solidFill>
                <a:latin typeface="Times New Roman"/>
                <a:ea typeface="Times New Roman"/>
                <a:cs typeface="Times New Roman"/>
                <a:sym typeface="Times New Roman"/>
              </a:rPr>
              <a:t>…</a:t>
            </a:r>
            <a:endParaRPr/>
          </a:p>
        </p:txBody>
      </p:sp>
    </p:spTree>
    <p:extLst>
      <p:ext uri="{BB962C8B-B14F-4D97-AF65-F5344CB8AC3E}">
        <p14:creationId xmlns:p14="http://schemas.microsoft.com/office/powerpoint/2010/main" val="227827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6"/>
          <p:cNvSpPr txBox="1">
            <a:spLocks noGrp="1"/>
          </p:cNvSpPr>
          <p:nvPr>
            <p:ph type="title"/>
          </p:nvPr>
        </p:nvSpPr>
        <p:spPr>
          <a:xfrm>
            <a:off x="2235202" y="274638"/>
            <a:ext cx="9347198" cy="487362"/>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FF5A33"/>
              </a:buClr>
              <a:buSzPts val="2800"/>
              <a:buFont typeface="Quattrocento Sans"/>
              <a:buNone/>
            </a:pPr>
            <a:r>
              <a:rPr lang="en-US"/>
              <a:t>Giới thiệu thư viện multer</a:t>
            </a:r>
            <a:endParaRPr/>
          </a:p>
        </p:txBody>
      </p:sp>
      <p:sp>
        <p:nvSpPr>
          <p:cNvPr id="140" name="Google Shape;140;p6"/>
          <p:cNvSpPr txBox="1">
            <a:spLocks noGrp="1"/>
          </p:cNvSpPr>
          <p:nvPr>
            <p:ph type="body" idx="1"/>
          </p:nvPr>
        </p:nvSpPr>
        <p:spPr>
          <a:xfrm>
            <a:off x="403760" y="1066799"/>
            <a:ext cx="11554559" cy="5516563"/>
          </a:xfrm>
          <a:prstGeom prst="rect">
            <a:avLst/>
          </a:prstGeom>
          <a:noFill/>
          <a:ln>
            <a:noFill/>
          </a:ln>
        </p:spPr>
        <p:txBody>
          <a:bodyPr spcFirstLastPara="1" wrap="square" lIns="91425" tIns="45700" rIns="91425" bIns="45700" anchor="t" anchorCtr="0">
            <a:normAutofit/>
          </a:bodyPr>
          <a:lstStyle/>
          <a:p>
            <a:pPr marL="457200" lvl="0" indent="-406400" rtl="0">
              <a:lnSpc>
                <a:spcPct val="150000"/>
              </a:lnSpc>
              <a:spcBef>
                <a:spcPts val="560"/>
              </a:spcBef>
              <a:spcAft>
                <a:spcPts val="0"/>
              </a:spcAft>
              <a:buSzPts val="2800"/>
              <a:buChar char="❑"/>
            </a:pPr>
            <a:r>
              <a:rPr lang="vi-VN" sz="2400" b="1" i="0">
                <a:solidFill>
                  <a:srgbClr val="202124"/>
                </a:solidFill>
                <a:effectLst/>
                <a:latin typeface="Tahoma" panose="020B0604030504040204" pitchFamily="34" charset="0"/>
                <a:ea typeface="Tahoma" panose="020B0604030504040204" pitchFamily="34" charset="0"/>
                <a:cs typeface="Tahoma" panose="020B0604030504040204" pitchFamily="34" charset="0"/>
              </a:rPr>
              <a:t>Multer</a:t>
            </a:r>
            <a:r>
              <a:rPr lang="vi-VN" sz="2400" b="0" i="0">
                <a:solidFill>
                  <a:srgbClr val="202124"/>
                </a:solidFill>
                <a:effectLst/>
                <a:latin typeface="Tahoma" panose="020B0604030504040204" pitchFamily="34" charset="0"/>
                <a:ea typeface="Tahoma" panose="020B0604030504040204" pitchFamily="34" charset="0"/>
                <a:cs typeface="Tahoma" panose="020B0604030504040204" pitchFamily="34" charset="0"/>
              </a:rPr>
              <a:t> </a:t>
            </a:r>
            <a:r>
              <a:rPr lang="vi-VN" sz="2400" b="0" i="0">
                <a:solidFill>
                  <a:srgbClr val="040C28"/>
                </a:solidFill>
                <a:effectLst/>
                <a:latin typeface="Tahoma" panose="020B0604030504040204" pitchFamily="34" charset="0"/>
                <a:ea typeface="Tahoma" panose="020B0604030504040204" pitchFamily="34" charset="0"/>
                <a:cs typeface="Tahoma" panose="020B0604030504040204" pitchFamily="34" charset="0"/>
              </a:rPr>
              <a:t>là một middleware cho Express và Nodejs giúp dễ dàng xử lý dữ liệu multipart/form-data khi người dùng upload file</a:t>
            </a:r>
            <a:endParaRPr lang="en-US" sz="2400" b="1">
              <a:latin typeface="Tahoma" panose="020B0604030504040204" pitchFamily="34" charset="0"/>
              <a:ea typeface="Tahoma" panose="020B0604030504040204" pitchFamily="34" charset="0"/>
              <a:cs typeface="Tahoma" panose="020B0604030504040204" pitchFamily="34" charset="0"/>
              <a:sym typeface="Tahoma"/>
            </a:endParaRPr>
          </a:p>
        </p:txBody>
      </p:sp>
      <p:pic>
        <p:nvPicPr>
          <p:cNvPr id="3" name="Picture 2" descr="A close-up of a logo&#10;&#10;Description automatically generated">
            <a:extLst>
              <a:ext uri="{FF2B5EF4-FFF2-40B4-BE49-F238E27FC236}">
                <a16:creationId xmlns:a16="http://schemas.microsoft.com/office/drawing/2014/main" id="{451F5790-E160-8D95-0A8D-5ADDE868F480}"/>
              </a:ext>
            </a:extLst>
          </p:cNvPr>
          <p:cNvPicPr>
            <a:picLocks noChangeAspect="1"/>
          </p:cNvPicPr>
          <p:nvPr/>
        </p:nvPicPr>
        <p:blipFill>
          <a:blip r:embed="rId3"/>
          <a:stretch>
            <a:fillRect/>
          </a:stretch>
        </p:blipFill>
        <p:spPr>
          <a:xfrm>
            <a:off x="2437080" y="2429907"/>
            <a:ext cx="7487918" cy="4153455"/>
          </a:xfrm>
          <a:prstGeom prst="rect">
            <a:avLst/>
          </a:prstGeom>
          <a:ln>
            <a:noFill/>
          </a:ln>
          <a:effectLst>
            <a:softEdge rad="112500"/>
          </a:effectLst>
        </p:spPr>
      </p:pic>
    </p:spTree>
    <p:extLst>
      <p:ext uri="{BB962C8B-B14F-4D97-AF65-F5344CB8AC3E}">
        <p14:creationId xmlns:p14="http://schemas.microsoft.com/office/powerpoint/2010/main" val="3188380961"/>
      </p:ext>
    </p:extLst>
  </p:cSld>
  <p:clrMapOvr>
    <a:masterClrMapping/>
  </p:clrMapOvr>
  <mc:AlternateContent xmlns:mc="http://schemas.openxmlformats.org/markup-compatibility/2006" xmlns:p14="http://schemas.microsoft.com/office/powerpoint/2010/main">
    <mc:Choice Requires="p14">
      <p:transition spd="slow">
        <p14:rippl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6"/>
          <p:cNvSpPr txBox="1">
            <a:spLocks noGrp="1"/>
          </p:cNvSpPr>
          <p:nvPr>
            <p:ph type="title"/>
          </p:nvPr>
        </p:nvSpPr>
        <p:spPr>
          <a:xfrm>
            <a:off x="2235202" y="274638"/>
            <a:ext cx="9347198" cy="487362"/>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FF5A33"/>
              </a:buClr>
              <a:buSzPts val="2800"/>
              <a:buFont typeface="Quattrocento Sans"/>
              <a:buNone/>
            </a:pPr>
            <a:r>
              <a:rPr lang="en-US"/>
              <a:t>Cài đặt thư viện multer</a:t>
            </a:r>
            <a:endParaRPr/>
          </a:p>
        </p:txBody>
      </p:sp>
      <p:sp>
        <p:nvSpPr>
          <p:cNvPr id="140" name="Google Shape;140;p6"/>
          <p:cNvSpPr txBox="1">
            <a:spLocks noGrp="1"/>
          </p:cNvSpPr>
          <p:nvPr>
            <p:ph type="body" idx="1"/>
          </p:nvPr>
        </p:nvSpPr>
        <p:spPr>
          <a:xfrm>
            <a:off x="403760" y="1066799"/>
            <a:ext cx="11554559" cy="5516563"/>
          </a:xfrm>
          <a:prstGeom prst="rect">
            <a:avLst/>
          </a:prstGeom>
          <a:noFill/>
          <a:ln>
            <a:noFill/>
          </a:ln>
        </p:spPr>
        <p:txBody>
          <a:bodyPr spcFirstLastPara="1" wrap="square" lIns="91425" tIns="45700" rIns="91425" bIns="45700" anchor="t" anchorCtr="0">
            <a:normAutofit/>
          </a:bodyPr>
          <a:lstStyle/>
          <a:p>
            <a:pPr marL="457200" lvl="0" indent="-406400" rtl="0">
              <a:lnSpc>
                <a:spcPct val="150000"/>
              </a:lnSpc>
              <a:spcBef>
                <a:spcPts val="560"/>
              </a:spcBef>
              <a:spcAft>
                <a:spcPts val="0"/>
              </a:spcAft>
              <a:buSzPts val="2800"/>
              <a:buChar char="❑"/>
            </a:pPr>
            <a:r>
              <a:rPr lang="en-US" sz="2400" i="0">
                <a:solidFill>
                  <a:srgbClr val="202124"/>
                </a:solidFill>
                <a:effectLst/>
                <a:latin typeface="Tahoma" panose="020B0604030504040204" pitchFamily="34" charset="0"/>
                <a:ea typeface="Tahoma" panose="020B0604030504040204" pitchFamily="34" charset="0"/>
                <a:cs typeface="Tahoma" panose="020B0604030504040204" pitchFamily="34" charset="0"/>
              </a:rPr>
              <a:t>Mở terminal VS Code và sử dụng câu lệnh: </a:t>
            </a:r>
            <a:r>
              <a:rPr lang="en-US" sz="2400" b="1" i="0">
                <a:solidFill>
                  <a:srgbClr val="202124"/>
                </a:solidFill>
                <a:effectLst/>
                <a:latin typeface="Tahoma" panose="020B0604030504040204" pitchFamily="34" charset="0"/>
                <a:ea typeface="Tahoma" panose="020B0604030504040204" pitchFamily="34" charset="0"/>
                <a:cs typeface="Tahoma" panose="020B0604030504040204" pitchFamily="34" charset="0"/>
              </a:rPr>
              <a:t>npm i multer</a:t>
            </a:r>
            <a:endParaRPr lang="en-US" sz="2400" b="1">
              <a:latin typeface="Tahoma" panose="020B0604030504040204" pitchFamily="34" charset="0"/>
              <a:ea typeface="Tahoma" panose="020B0604030504040204" pitchFamily="34" charset="0"/>
              <a:cs typeface="Tahoma" panose="020B0604030504040204" pitchFamily="34" charset="0"/>
              <a:sym typeface="Tahoma"/>
            </a:endParaRPr>
          </a:p>
        </p:txBody>
      </p:sp>
      <p:pic>
        <p:nvPicPr>
          <p:cNvPr id="2" name="Picture 1">
            <a:extLst>
              <a:ext uri="{FF2B5EF4-FFF2-40B4-BE49-F238E27FC236}">
                <a16:creationId xmlns:a16="http://schemas.microsoft.com/office/drawing/2014/main" id="{24BCA7A0-7B6B-4AFE-E102-FA1B8AD5AC9A}"/>
              </a:ext>
            </a:extLst>
          </p:cNvPr>
          <p:cNvPicPr>
            <a:picLocks noChangeAspect="1"/>
          </p:cNvPicPr>
          <p:nvPr/>
        </p:nvPicPr>
        <p:blipFill>
          <a:blip r:embed="rId3"/>
          <a:stretch>
            <a:fillRect/>
          </a:stretch>
        </p:blipFill>
        <p:spPr>
          <a:xfrm>
            <a:off x="2797063" y="2051842"/>
            <a:ext cx="6597873" cy="3891758"/>
          </a:xfrm>
          <a:prstGeom prst="rect">
            <a:avLst/>
          </a:prstGeom>
        </p:spPr>
      </p:pic>
    </p:spTree>
    <p:extLst>
      <p:ext uri="{BB962C8B-B14F-4D97-AF65-F5344CB8AC3E}">
        <p14:creationId xmlns:p14="http://schemas.microsoft.com/office/powerpoint/2010/main" val="3196428936"/>
      </p:ext>
    </p:extLst>
  </p:cSld>
  <p:clrMapOvr>
    <a:masterClrMapping/>
  </p:clrMapOvr>
  <mc:AlternateContent xmlns:mc="http://schemas.openxmlformats.org/markup-compatibility/2006" xmlns:p14="http://schemas.microsoft.com/office/powerpoint/2010/main">
    <mc:Choice Requires="p14">
      <p:transition spd="slow">
        <p14:rippl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med">
        <p:fade/>
      </p:transition>
    </mc:Fallback>
  </mc:AlternateContent>
</p:sld>
</file>

<file path=ppt/theme/theme1.xml><?xml version="1.0" encoding="utf-8"?>
<a:theme xmlns:a="http://schemas.openxmlformats.org/drawingml/2006/main" name="Custom Desig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4850</TotalTime>
  <Words>553</Words>
  <Application>Microsoft Macintosh PowerPoint</Application>
  <PresentationFormat>Widescreen</PresentationFormat>
  <Paragraphs>60</Paragraphs>
  <Slides>31</Slides>
  <Notes>31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31</vt:i4>
      </vt:variant>
    </vt:vector>
  </HeadingPairs>
  <TitlesOfParts>
    <vt:vector size="40" baseType="lpstr">
      <vt:lpstr>Tahoma</vt:lpstr>
      <vt:lpstr>Courier New</vt:lpstr>
      <vt:lpstr>Noto Sans Symbols</vt:lpstr>
      <vt:lpstr>Roboto</vt:lpstr>
      <vt:lpstr>Arial</vt:lpstr>
      <vt:lpstr>Times New Roman</vt:lpstr>
      <vt:lpstr>Quattrocento Sans</vt:lpstr>
      <vt:lpstr>Calibri</vt:lpstr>
      <vt:lpstr>Custom Design</vt:lpstr>
      <vt:lpstr>LẬP TRÌNH ANDROID VỚI RESTAPI</vt:lpstr>
      <vt:lpstr>Giới thiệu môn học</vt:lpstr>
      <vt:lpstr>PowerPoint Presentation</vt:lpstr>
      <vt:lpstr>PowerPoint Presentation</vt:lpstr>
      <vt:lpstr>Viết api sử dụng phương thức delete</vt:lpstr>
      <vt:lpstr>Sử dụng api detele</vt:lpstr>
      <vt:lpstr>PowerPoint Presentation</vt:lpstr>
      <vt:lpstr>Giới thiệu thư viện multer</vt:lpstr>
      <vt:lpstr>Cài đặt thư viện multer</vt:lpstr>
      <vt:lpstr>Cài đặt thư viện multer</vt:lpstr>
      <vt:lpstr>Tạo file upload hình ảnh</vt:lpstr>
      <vt:lpstr>Viết code xử lý hình ảnh được upload </vt:lpstr>
      <vt:lpstr>Viết api post có hình ảnh được upload</vt:lpstr>
      <vt:lpstr>Kiểm tra api vừa tạo</vt:lpstr>
      <vt:lpstr>Kiểm tra hình ảnh được upload</vt:lpstr>
      <vt:lpstr>PowerPoint Presentation</vt:lpstr>
      <vt:lpstr>Giới thiệu thư viện nodemailer</vt:lpstr>
      <vt:lpstr>Cài đặt thư viện nodemailer</vt:lpstr>
      <vt:lpstr>Cấu hình gửi mail</vt:lpstr>
      <vt:lpstr>Viết api gửi mail</vt:lpstr>
      <vt:lpstr>Kiểm tra api gửi mail</vt:lpstr>
      <vt:lpstr>Kiểm tra email</vt:lpstr>
      <vt:lpstr>PowerPoint Presentation</vt:lpstr>
      <vt:lpstr>Giới thiệu json web token (jwt)</vt:lpstr>
      <vt:lpstr>Cài đặt thư viện jwt, viết api login</vt:lpstr>
      <vt:lpstr>Kiểm tra api</vt:lpstr>
      <vt:lpstr>Kiểm tra token khi gọi api</vt:lpstr>
      <vt:lpstr>Gọi api token không hợp lệ</vt:lpstr>
      <vt:lpstr>Gọi api token hợp lệ</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LẬP TRÌNH ANDROID 1</dc:title>
  <dc:creator>Hans</dc:creator>
  <cp:lastModifiedBy>Dinh Nguyen</cp:lastModifiedBy>
  <cp:revision>10</cp:revision>
  <dcterms:created xsi:type="dcterms:W3CDTF">2013-04-23T08:05:00Z</dcterms:created>
  <dcterms:modified xsi:type="dcterms:W3CDTF">2023-12-10T13:59:21Z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79C307B21C09423D983D851D9AFD5786</vt:lpwstr>
  </property>
  <property fmtid="{D5CDD505-2E9C-101B-9397-08002B2CF9AE}" pid="3" name="KSOProductBuildVer">
    <vt:lpwstr>1033-11.2.0.11417</vt:lpwstr>
  </property>
</Properties>
</file>